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5" r:id="rId1"/>
    <p:sldMasterId id="2147483650" r:id="rId2"/>
  </p:sldMasterIdLst>
  <p:notesMasterIdLst>
    <p:notesMasterId r:id="rId35"/>
  </p:notesMasterIdLst>
  <p:sldIdLst>
    <p:sldId id="260" r:id="rId3"/>
    <p:sldId id="262" r:id="rId4"/>
    <p:sldId id="305" r:id="rId5"/>
    <p:sldId id="306" r:id="rId6"/>
    <p:sldId id="307" r:id="rId7"/>
    <p:sldId id="308" r:id="rId8"/>
    <p:sldId id="327" r:id="rId9"/>
    <p:sldId id="309" r:id="rId10"/>
    <p:sldId id="310" r:id="rId11"/>
    <p:sldId id="312" r:id="rId12"/>
    <p:sldId id="275" r:id="rId13"/>
    <p:sldId id="313" r:id="rId14"/>
    <p:sldId id="314" r:id="rId15"/>
    <p:sldId id="315" r:id="rId16"/>
    <p:sldId id="316" r:id="rId17"/>
    <p:sldId id="317" r:id="rId18"/>
    <p:sldId id="328" r:id="rId19"/>
    <p:sldId id="318" r:id="rId20"/>
    <p:sldId id="319" r:id="rId21"/>
    <p:sldId id="288" r:id="rId22"/>
    <p:sldId id="321" r:id="rId23"/>
    <p:sldId id="320" r:id="rId24"/>
    <p:sldId id="322" r:id="rId25"/>
    <p:sldId id="323" r:id="rId26"/>
    <p:sldId id="330" r:id="rId27"/>
    <p:sldId id="331" r:id="rId28"/>
    <p:sldId id="324" r:id="rId29"/>
    <p:sldId id="325" r:id="rId30"/>
    <p:sldId id="287" r:id="rId31"/>
    <p:sldId id="326" r:id="rId32"/>
    <p:sldId id="285" r:id="rId33"/>
    <p:sldId id="332" r:id="rId34"/>
  </p:sldIdLst>
  <p:sldSz cx="12192000" cy="6858000"/>
  <p:notesSz cx="6858000" cy="9144000"/>
  <p:embeddedFontLst>
    <p:embeddedFont>
      <p:font typeface="나눔바른고딕" panose="020B0603020101020101" pitchFamily="50" charset="-127"/>
      <p:regular r:id="rId36"/>
      <p:bold r:id="rId37"/>
    </p:embeddedFont>
    <p:embeddedFont>
      <p:font typeface="Open Sans" panose="020B0600000101010101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Gotham" panose="020B0600000101010101" charset="0"/>
      <p:regular r:id="rId48"/>
      <p:bold r:id="rId49"/>
      <p:italic r:id="rId50"/>
    </p:embeddedFont>
    <p:embeddedFont>
      <p:font typeface="Abadi" panose="020B0600000101010101" charset="0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34B"/>
    <a:srgbClr val="0000FF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B9D1B-F2F0-4EA8-9F96-C53B4D880F9F}" v="194" dt="2020-05-10T08:17:10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93264" autoAdjust="0"/>
  </p:normalViewPr>
  <p:slideViewPr>
    <p:cSldViewPr snapToGrid="0">
      <p:cViewPr varScale="1">
        <p:scale>
          <a:sx n="101" d="100"/>
          <a:sy n="101" d="100"/>
        </p:scale>
        <p:origin x="105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경오" userId="03d471aaec579ec3" providerId="LiveId" clId="{2063B82A-B2CE-41AA-904A-AEDD30044022}"/>
    <pc:docChg chg="undo redo custSel addSld delSld modSld sldOrd">
      <pc:chgData name="이 경오" userId="03d471aaec579ec3" providerId="LiveId" clId="{2063B82A-B2CE-41AA-904A-AEDD30044022}" dt="2020-04-30T07:51:07.669" v="11804" actId="1076"/>
      <pc:docMkLst>
        <pc:docMk/>
      </pc:docMkLst>
      <pc:sldChg chg="modSp mod">
        <pc:chgData name="이 경오" userId="03d471aaec579ec3" providerId="LiveId" clId="{2063B82A-B2CE-41AA-904A-AEDD30044022}" dt="2020-04-30T03:44:00.557" v="0" actId="20577"/>
        <pc:sldMkLst>
          <pc:docMk/>
          <pc:sldMk cId="3639423075" sldId="260"/>
        </pc:sldMkLst>
        <pc:spChg chg="mod">
          <ac:chgData name="이 경오" userId="03d471aaec579ec3" providerId="LiveId" clId="{2063B82A-B2CE-41AA-904A-AEDD30044022}" dt="2020-04-30T03:44:00.557" v="0" actId="20577"/>
          <ac:spMkLst>
            <pc:docMk/>
            <pc:sldMk cId="3639423075" sldId="260"/>
            <ac:spMk id="7" creationId="{F0536D08-3177-4204-9E1A-503C2FAC8BF1}"/>
          </ac:spMkLst>
        </pc:spChg>
      </pc:sldChg>
      <pc:sldChg chg="addSp delSp modSp mod">
        <pc:chgData name="이 경오" userId="03d471aaec579ec3" providerId="LiveId" clId="{2063B82A-B2CE-41AA-904A-AEDD30044022}" dt="2020-04-30T04:13:15.763" v="300" actId="1076"/>
        <pc:sldMkLst>
          <pc:docMk/>
          <pc:sldMk cId="3534683789" sldId="262"/>
        </pc:sldMkLst>
        <pc:spChg chg="mod">
          <ac:chgData name="이 경오" userId="03d471aaec579ec3" providerId="LiveId" clId="{2063B82A-B2CE-41AA-904A-AEDD30044022}" dt="2020-04-30T03:49:09.585" v="76" actId="20577"/>
          <ac:spMkLst>
            <pc:docMk/>
            <pc:sldMk cId="3534683789" sldId="262"/>
            <ac:spMk id="3" creationId="{00000000-0000-0000-0000-000000000000}"/>
          </ac:spMkLst>
        </pc:spChg>
        <pc:spChg chg="add mod">
          <ac:chgData name="이 경오" userId="03d471aaec579ec3" providerId="LiveId" clId="{2063B82A-B2CE-41AA-904A-AEDD30044022}" dt="2020-04-30T04:13:15.763" v="300" actId="1076"/>
          <ac:spMkLst>
            <pc:docMk/>
            <pc:sldMk cId="3534683789" sldId="262"/>
            <ac:spMk id="11" creationId="{9060B49F-6963-4034-98F7-5A89FDFCFD55}"/>
          </ac:spMkLst>
        </pc:spChg>
        <pc:spChg chg="mod">
          <ac:chgData name="이 경오" userId="03d471aaec579ec3" providerId="LiveId" clId="{2063B82A-B2CE-41AA-904A-AEDD30044022}" dt="2020-04-30T04:12:18.932" v="283" actId="1076"/>
          <ac:spMkLst>
            <pc:docMk/>
            <pc:sldMk cId="3534683789" sldId="262"/>
            <ac:spMk id="12" creationId="{DB70C7F5-AFC6-4883-8BDC-81050ECB3628}"/>
          </ac:spMkLst>
        </pc:spChg>
        <pc:spChg chg="add mod">
          <ac:chgData name="이 경오" userId="03d471aaec579ec3" providerId="LiveId" clId="{2063B82A-B2CE-41AA-904A-AEDD30044022}" dt="2020-04-30T04:13:08.042" v="299" actId="1076"/>
          <ac:spMkLst>
            <pc:docMk/>
            <pc:sldMk cId="3534683789" sldId="262"/>
            <ac:spMk id="13" creationId="{7BD2BE6F-3AFF-40A7-992B-8D66E5BF1BB3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14" creationId="{9504D57B-672F-4C1C-98BA-6CC7760FAE9B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15" creationId="{15EAFEC7-92B5-44F9-A0C7-FAEBAE72AC98}"/>
          </ac:spMkLst>
        </pc:spChg>
        <pc:spChg chg="add mod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16" creationId="{BDE1EBE0-0A3A-4178-995B-B45BEBCF3ACB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18" creationId="{E105A27E-77CE-48C6-B920-75E6A340644E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19" creationId="{1AF5FA14-3457-4BF3-ABF3-C880B56E72B3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20" creationId="{D5275D85-0EC5-4BF9-99C7-7471E36314CE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21" creationId="{BAE3DC2A-F580-41AD-BCC4-B3D21C644CE2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22" creationId="{7111EE14-E475-4985-A295-A4842A9672BF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23" creationId="{AEDBF2FB-4360-4269-ADA1-AE17F23A34AA}"/>
          </ac:spMkLst>
        </pc:spChg>
        <pc:spChg chg="del">
          <ac:chgData name="이 경오" userId="03d471aaec579ec3" providerId="LiveId" clId="{2063B82A-B2CE-41AA-904A-AEDD30044022}" dt="2020-04-30T03:49:14.458" v="77" actId="478"/>
          <ac:spMkLst>
            <pc:docMk/>
            <pc:sldMk cId="3534683789" sldId="262"/>
            <ac:spMk id="24" creationId="{2BCD5AC7-E25C-4BC3-BA3C-3C50982059DB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26" creationId="{22A4E36F-E3B0-429C-A0EB-C0C79419DA51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27" creationId="{6D3A2343-A9E8-42F7-BED7-9854037EF8D7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28" creationId="{75C2862A-1737-43E0-81D6-3E5DA3D10E3C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0" creationId="{ACF0A8D7-46A2-40BC-88F0-3F2F473B8E9F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1" creationId="{702AD855-7632-4741-999E-B5657E92B33C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2" creationId="{A6905B4F-1DFF-4546-AA18-1BDEC9BF8A77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4" creationId="{FEAA895B-D68A-4E24-88B5-D60FCF1E993E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6" creationId="{33309905-6305-4D04-9E1C-FC90BCA76ECC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39" creationId="{1A76B7DC-73F6-4EEB-A069-7EAE5AFF0DC6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0" creationId="{EDFAEC0A-2BEE-4897-9EF9-C8C464B42B11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1" creationId="{897BB9D9-B3B7-4CEF-8613-D3F454DDA526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3" creationId="{D23A8751-443B-4962-8F57-2D46AB3038C5}"/>
          </ac:spMkLst>
        </pc:spChg>
        <pc:spChg chg="add mod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4" creationId="{C0BBCA61-F044-4D26-AFA5-B6334D738E92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6" creationId="{10861EB9-70AB-4A6F-8C8A-320E80CC43C4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7" creationId="{E64E5C97-29F0-424A-89BA-1B5004643DD8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48" creationId="{3A7E937C-46CD-48A6-9BA5-25023841862F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0" creationId="{B753D98D-B32E-4C1D-B4B3-80760665D499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1" creationId="{7F911CFF-EE92-474C-8D37-871372EDC475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2" creationId="{530F178D-52F5-419A-B390-12563D6C224E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4" creationId="{96FD8CC2-4F30-4482-83D6-C2251127E62D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5" creationId="{556BA776-EC2D-432F-97AA-845F782EE4D6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6" creationId="{D9DF9521-D2E2-4624-8C2D-41C452F5B259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8" creationId="{E31B5239-DDEA-4565-8995-496E93C64E34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59" creationId="{C9168229-B8C3-47F0-BE2F-A1AC4692686B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60" creationId="{BC316593-5528-4209-A972-CE40B4F28EC6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62" creationId="{3C467AEF-2A42-4DA9-A6F3-69AF3D4BB484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65" creationId="{2F93012B-BAA3-4B46-B970-47D1B293E700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66" creationId="{29073696-5CA1-4B75-82EF-7A0D5D9DCF30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69" creationId="{C73FA778-C38B-4557-842F-E7CC83A0F184}"/>
          </ac:spMkLst>
        </pc:spChg>
        <pc:spChg chg="del mod topLvl">
          <ac:chgData name="이 경오" userId="03d471aaec579ec3" providerId="LiveId" clId="{2063B82A-B2CE-41AA-904A-AEDD30044022}" dt="2020-04-30T04:02:28.416" v="125" actId="478"/>
          <ac:spMkLst>
            <pc:docMk/>
            <pc:sldMk cId="3534683789" sldId="262"/>
            <ac:spMk id="71" creationId="{8A38D13D-D678-4F43-AFED-520D0773A835}"/>
          </ac:spMkLst>
        </pc:spChg>
        <pc:spChg chg="del mod topLvl">
          <ac:chgData name="이 경오" userId="03d471aaec579ec3" providerId="LiveId" clId="{2063B82A-B2CE-41AA-904A-AEDD30044022}" dt="2020-04-30T04:02:28.416" v="125" actId="478"/>
          <ac:spMkLst>
            <pc:docMk/>
            <pc:sldMk cId="3534683789" sldId="262"/>
            <ac:spMk id="72" creationId="{500DEBD6-5458-4D57-80A9-70A300DDC539}"/>
          </ac:spMkLst>
        </pc:spChg>
        <pc:spChg chg="del mod topLvl">
          <ac:chgData name="이 경오" userId="03d471aaec579ec3" providerId="LiveId" clId="{2063B82A-B2CE-41AA-904A-AEDD30044022}" dt="2020-04-30T04:02:28.416" v="125" actId="478"/>
          <ac:spMkLst>
            <pc:docMk/>
            <pc:sldMk cId="3534683789" sldId="262"/>
            <ac:spMk id="73" creationId="{84A68D7B-B83A-4B6B-8BFC-082D97833D09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74" creationId="{E87E1AD5-E322-405E-9E7D-59365366627F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75" creationId="{CA3E3EBB-F3DB-497D-BBF8-711512A86D15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77" creationId="{44537F72-FCCD-4863-837C-621BE24B5B6B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78" creationId="{E5AE2E74-B5B7-41E5-B0F7-E8C64A1B760C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79" creationId="{A49C8C9F-C335-4F6F-AF99-F04BE2C71084}"/>
          </ac:spMkLst>
        </pc:spChg>
        <pc:spChg chg="mod topLvl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81" creationId="{7AE5CF43-8FA6-4A3C-8591-1641BE93AAA4}"/>
          </ac:spMkLst>
        </pc:spChg>
        <pc:spChg chg="add del mod">
          <ac:chgData name="이 경오" userId="03d471aaec579ec3" providerId="LiveId" clId="{2063B82A-B2CE-41AA-904A-AEDD30044022}" dt="2020-04-30T04:02:28.416" v="125" actId="478"/>
          <ac:spMkLst>
            <pc:docMk/>
            <pc:sldMk cId="3534683789" sldId="262"/>
            <ac:spMk id="82" creationId="{C1C97E36-D48D-4F07-AAE1-C99B924C0B5C}"/>
          </ac:spMkLst>
        </pc:spChg>
        <pc:spChg chg="add del mod">
          <ac:chgData name="이 경오" userId="03d471aaec579ec3" providerId="LiveId" clId="{2063B82A-B2CE-41AA-904A-AEDD30044022}" dt="2020-04-30T04:02:28.416" v="125" actId="478"/>
          <ac:spMkLst>
            <pc:docMk/>
            <pc:sldMk cId="3534683789" sldId="262"/>
            <ac:spMk id="83" creationId="{5F678222-5773-421B-A07E-1E3AAB0E6626}"/>
          </ac:spMkLst>
        </pc:spChg>
        <pc:spChg chg="add mod">
          <ac:chgData name="이 경오" userId="03d471aaec579ec3" providerId="LiveId" clId="{2063B82A-B2CE-41AA-904A-AEDD30044022}" dt="2020-04-30T04:12:59.962" v="298" actId="1036"/>
          <ac:spMkLst>
            <pc:docMk/>
            <pc:sldMk cId="3534683789" sldId="262"/>
            <ac:spMk id="84" creationId="{4D6262A2-D8A2-4AD0-B090-EDE9ABC35BFD}"/>
          </ac:spMkLst>
        </pc:spChg>
        <pc:spChg chg="add del">
          <ac:chgData name="이 경오" userId="03d471aaec579ec3" providerId="LiveId" clId="{2063B82A-B2CE-41AA-904A-AEDD30044022}" dt="2020-04-30T04:10:31.043" v="233"/>
          <ac:spMkLst>
            <pc:docMk/>
            <pc:sldMk cId="3534683789" sldId="262"/>
            <ac:spMk id="85" creationId="{4CA60C43-4FBA-42F1-B880-2111AB626BC1}"/>
          </ac:spMkLst>
        </pc:spChg>
        <pc:spChg chg="add del">
          <ac:chgData name="이 경오" userId="03d471aaec579ec3" providerId="LiveId" clId="{2063B82A-B2CE-41AA-904A-AEDD30044022}" dt="2020-04-30T04:10:30.483" v="232"/>
          <ac:spMkLst>
            <pc:docMk/>
            <pc:sldMk cId="3534683789" sldId="262"/>
            <ac:spMk id="86" creationId="{07D57AB2-BD9F-4825-9301-33193BD5436C}"/>
          </ac:spMkLst>
        </pc:spChg>
        <pc:spChg chg="add mod">
          <ac:chgData name="이 경오" userId="03d471aaec579ec3" providerId="LiveId" clId="{2063B82A-B2CE-41AA-904A-AEDD30044022}" dt="2020-04-30T04:12:07.093" v="281" actId="1076"/>
          <ac:spMkLst>
            <pc:docMk/>
            <pc:sldMk cId="3534683789" sldId="262"/>
            <ac:spMk id="87" creationId="{91F24334-DE6C-4F84-BFD4-E97F85DA8475}"/>
          </ac:spMkLst>
        </pc:spChg>
        <pc:grpChg chg="add del mod">
          <ac:chgData name="이 경오" userId="03d471aaec579ec3" providerId="LiveId" clId="{2063B82A-B2CE-41AA-904A-AEDD30044022}" dt="2020-04-30T03:56:06.623" v="85" actId="165"/>
          <ac:grpSpMkLst>
            <pc:docMk/>
            <pc:sldMk cId="3534683789" sldId="262"/>
            <ac:grpSpMk id="17" creationId="{1FEFA98E-971D-4574-8799-F29E442862B4}"/>
          </ac:grpSpMkLst>
        </pc:grpChg>
        <pc:grpChg chg="del mod topLvl">
          <ac:chgData name="이 경오" userId="03d471aaec579ec3" providerId="LiveId" clId="{2063B82A-B2CE-41AA-904A-AEDD30044022}" dt="2020-04-30T03:56:20.715" v="86" actId="165"/>
          <ac:grpSpMkLst>
            <pc:docMk/>
            <pc:sldMk cId="3534683789" sldId="262"/>
            <ac:grpSpMk id="35" creationId="{3B8E9237-D27F-479E-8DFF-563DDC130202}"/>
          </ac:grpSpMkLst>
        </pc:grpChg>
        <pc:grpChg chg="add del mod">
          <ac:chgData name="이 경오" userId="03d471aaec579ec3" providerId="LiveId" clId="{2063B82A-B2CE-41AA-904A-AEDD30044022}" dt="2020-04-30T04:02:20.731" v="124" actId="165"/>
          <ac:grpSpMkLst>
            <pc:docMk/>
            <pc:sldMk cId="3534683789" sldId="262"/>
            <ac:grpSpMk id="45" creationId="{217331D0-507D-418F-BF07-5880CB162396}"/>
          </ac:grpSpMkLst>
        </pc:grpChg>
        <pc:grpChg chg="del mod topLvl">
          <ac:chgData name="이 경오" userId="03d471aaec579ec3" providerId="LiveId" clId="{2063B82A-B2CE-41AA-904A-AEDD30044022}" dt="2020-04-30T04:04:21.333" v="161" actId="165"/>
          <ac:grpSpMkLst>
            <pc:docMk/>
            <pc:sldMk cId="3534683789" sldId="262"/>
            <ac:grpSpMk id="63" creationId="{7D05F238-9B65-455B-BA28-820A8B5C648E}"/>
          </ac:grpSpMkLst>
        </pc:grpChg>
        <pc:grpChg chg="del mod topLvl">
          <ac:chgData name="이 경오" userId="03d471aaec579ec3" providerId="LiveId" clId="{2063B82A-B2CE-41AA-904A-AEDD30044022}" dt="2020-04-30T04:04:07.381" v="156" actId="165"/>
          <ac:grpSpMkLst>
            <pc:docMk/>
            <pc:sldMk cId="3534683789" sldId="262"/>
            <ac:grpSpMk id="64" creationId="{0D801627-4400-488E-9900-074A47CAE617}"/>
          </ac:grpSpMkLst>
        </pc:grpChg>
        <pc:picChg chg="del">
          <ac:chgData name="이 경오" userId="03d471aaec579ec3" providerId="LiveId" clId="{2063B82A-B2CE-41AA-904A-AEDD30044022}" dt="2020-04-30T03:49:14.458" v="77" actId="478"/>
          <ac:picMkLst>
            <pc:docMk/>
            <pc:sldMk cId="3534683789" sldId="262"/>
            <ac:picMk id="25" creationId="{7F645472-4F33-4132-8337-BA48BCBCE82E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29" creationId="{BE8BF7B0-FC6A-452B-822A-5B1914830C87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33" creationId="{FD6F65F1-140A-4EC1-938D-AF44A0AF7DEB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42" creationId="{07C66C5E-43DD-4A8F-8EA1-86C105D4A138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49" creationId="{957A7E7F-B2F5-4F31-B61D-E847C60110A3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53" creationId="{1193905F-2DC3-4200-8596-547D23041100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57" creationId="{4C9EDE58-1E41-4750-B0E1-B10425BB1903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61" creationId="{E0283B61-FB8A-4600-810F-5F46FE2EEDDB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76" creationId="{5EE7BE45-7C90-4B00-BE50-3494389681FD}"/>
          </ac:picMkLst>
        </pc:picChg>
        <pc:picChg chg="mod topLvl">
          <ac:chgData name="이 경오" userId="03d471aaec579ec3" providerId="LiveId" clId="{2063B82A-B2CE-41AA-904A-AEDD30044022}" dt="2020-04-30T04:12:59.962" v="298" actId="1036"/>
          <ac:picMkLst>
            <pc:docMk/>
            <pc:sldMk cId="3534683789" sldId="262"/>
            <ac:picMk id="80" creationId="{921FF31E-96AC-4822-8A81-19CF19FFCE4E}"/>
          </ac:picMkLst>
        </pc:picChg>
        <pc:cxnChg chg="mod topLvl">
          <ac:chgData name="이 경오" userId="03d471aaec579ec3" providerId="LiveId" clId="{2063B82A-B2CE-41AA-904A-AEDD30044022}" dt="2020-04-30T04:12:59.962" v="298" actId="1036"/>
          <ac:cxnSpMkLst>
            <pc:docMk/>
            <pc:sldMk cId="3534683789" sldId="262"/>
            <ac:cxnSpMk id="37" creationId="{B5474F9E-FD8F-4897-BCEE-0E02A3A03888}"/>
          </ac:cxnSpMkLst>
        </pc:cxnChg>
        <pc:cxnChg chg="mod topLvl">
          <ac:chgData name="이 경오" userId="03d471aaec579ec3" providerId="LiveId" clId="{2063B82A-B2CE-41AA-904A-AEDD30044022}" dt="2020-04-30T04:12:59.962" v="298" actId="1036"/>
          <ac:cxnSpMkLst>
            <pc:docMk/>
            <pc:sldMk cId="3534683789" sldId="262"/>
            <ac:cxnSpMk id="38" creationId="{B9284B68-3BC0-4AE2-B71B-6F265B3688E8}"/>
          </ac:cxnSpMkLst>
        </pc:cxnChg>
        <pc:cxnChg chg="mod topLvl">
          <ac:chgData name="이 경오" userId="03d471aaec579ec3" providerId="LiveId" clId="{2063B82A-B2CE-41AA-904A-AEDD30044022}" dt="2020-04-30T04:12:59.962" v="298" actId="1036"/>
          <ac:cxnSpMkLst>
            <pc:docMk/>
            <pc:sldMk cId="3534683789" sldId="262"/>
            <ac:cxnSpMk id="67" creationId="{D0D530FA-3FC4-474C-9178-D899CBC32707}"/>
          </ac:cxnSpMkLst>
        </pc:cxnChg>
        <pc:cxnChg chg="mod topLvl">
          <ac:chgData name="이 경오" userId="03d471aaec579ec3" providerId="LiveId" clId="{2063B82A-B2CE-41AA-904A-AEDD30044022}" dt="2020-04-30T04:12:59.962" v="298" actId="1036"/>
          <ac:cxnSpMkLst>
            <pc:docMk/>
            <pc:sldMk cId="3534683789" sldId="262"/>
            <ac:cxnSpMk id="68" creationId="{27937AA0-5995-4031-B15A-D8CA3990AF3D}"/>
          </ac:cxnSpMkLst>
        </pc:cxnChg>
        <pc:cxnChg chg="mod topLvl">
          <ac:chgData name="이 경오" userId="03d471aaec579ec3" providerId="LiveId" clId="{2063B82A-B2CE-41AA-904A-AEDD30044022}" dt="2020-04-30T04:12:59.962" v="298" actId="1036"/>
          <ac:cxnSpMkLst>
            <pc:docMk/>
            <pc:sldMk cId="3534683789" sldId="262"/>
            <ac:cxnSpMk id="70" creationId="{053479C3-17B6-4463-9498-382FD43F910F}"/>
          </ac:cxnSpMkLst>
        </pc:cxnChg>
      </pc:sldChg>
      <pc:sldChg chg="del">
        <pc:chgData name="이 경오" userId="03d471aaec579ec3" providerId="LiveId" clId="{2063B82A-B2CE-41AA-904A-AEDD30044022}" dt="2020-04-30T04:14:38.893" v="301" actId="47"/>
        <pc:sldMkLst>
          <pc:docMk/>
          <pc:sldMk cId="1683056987" sldId="273"/>
        </pc:sldMkLst>
      </pc:sldChg>
      <pc:sldChg chg="del">
        <pc:chgData name="이 경오" userId="03d471aaec579ec3" providerId="LiveId" clId="{2063B82A-B2CE-41AA-904A-AEDD30044022}" dt="2020-04-30T04:49:22.548" v="3461" actId="47"/>
        <pc:sldMkLst>
          <pc:docMk/>
          <pc:sldMk cId="2558902933" sldId="274"/>
        </pc:sldMkLst>
      </pc:sldChg>
      <pc:sldChg chg="addSp delSp modSp mod ord">
        <pc:chgData name="이 경오" userId="03d471aaec579ec3" providerId="LiveId" clId="{2063B82A-B2CE-41AA-904A-AEDD30044022}" dt="2020-04-30T04:54:28.899" v="3562"/>
        <pc:sldMkLst>
          <pc:docMk/>
          <pc:sldMk cId="945171321" sldId="275"/>
        </pc:sldMkLst>
        <pc:spChg chg="mod">
          <ac:chgData name="이 경오" userId="03d471aaec579ec3" providerId="LiveId" clId="{2063B82A-B2CE-41AA-904A-AEDD30044022}" dt="2020-04-30T04:15:36.057" v="317" actId="20577"/>
          <ac:spMkLst>
            <pc:docMk/>
            <pc:sldMk cId="945171321" sldId="275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15" creationId="{70B5DCD9-4CFA-4026-8B24-EE74358E7D2B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17" creationId="{0B850DCA-B8B4-4003-9D83-54E3483BAE10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19" creationId="{061BE061-A6A4-4D13-8601-B4826C75F1F8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20" creationId="{2DF4C1B3-6671-4B56-80A7-84E8B66B272A}"/>
          </ac:spMkLst>
        </pc:spChg>
        <pc:spChg chg="add del mod">
          <ac:chgData name="이 경오" userId="03d471aaec579ec3" providerId="LiveId" clId="{2063B82A-B2CE-41AA-904A-AEDD30044022}" dt="2020-04-30T04:32:13.242" v="2104" actId="478"/>
          <ac:spMkLst>
            <pc:docMk/>
            <pc:sldMk cId="945171321" sldId="275"/>
            <ac:spMk id="22" creationId="{F3EAC8D9-CCF6-4A86-83AC-6B9A052A4891}"/>
          </ac:spMkLst>
        </pc:spChg>
        <pc:spChg chg="add del mod">
          <ac:chgData name="이 경오" userId="03d471aaec579ec3" providerId="LiveId" clId="{2063B82A-B2CE-41AA-904A-AEDD30044022}" dt="2020-04-30T04:32:13.242" v="2104" actId="478"/>
          <ac:spMkLst>
            <pc:docMk/>
            <pc:sldMk cId="945171321" sldId="275"/>
            <ac:spMk id="23" creationId="{3CCFDFF1-3C74-45F9-92A8-7B3817C31280}"/>
          </ac:spMkLst>
        </pc:spChg>
        <pc:spChg chg="add mod">
          <ac:chgData name="이 경오" userId="03d471aaec579ec3" providerId="LiveId" clId="{2063B82A-B2CE-41AA-904A-AEDD30044022}" dt="2020-04-30T04:54:28.899" v="3562"/>
          <ac:spMkLst>
            <pc:docMk/>
            <pc:sldMk cId="945171321" sldId="275"/>
            <ac:spMk id="25" creationId="{4CA0B387-6F98-41B9-8D8D-B09C5AEC249D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36" creationId="{BD899968-DA87-4447-BE19-0393AA79C84D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40" creationId="{BD33BADE-5DDC-436D-8443-0E40D4271856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58" creationId="{52EF21D8-2406-4FA4-B187-3F97D71D3A7F}"/>
          </ac:spMkLst>
        </pc:spChg>
        <pc:spChg chg="del">
          <ac:chgData name="이 경오" userId="03d471aaec579ec3" providerId="LiveId" clId="{2063B82A-B2CE-41AA-904A-AEDD30044022}" dt="2020-04-30T04:15:43.088" v="318" actId="478"/>
          <ac:spMkLst>
            <pc:docMk/>
            <pc:sldMk cId="945171321" sldId="275"/>
            <ac:spMk id="59" creationId="{2D271E05-3F71-4FAD-A6B2-E84862A1C8E6}"/>
          </ac:spMkLst>
        </pc:spChg>
        <pc:spChg chg="del">
          <ac:chgData name="이 경오" userId="03d471aaec579ec3" providerId="LiveId" clId="{2063B82A-B2CE-41AA-904A-AEDD30044022}" dt="2020-04-30T04:18:35.742" v="735" actId="478"/>
          <ac:spMkLst>
            <pc:docMk/>
            <pc:sldMk cId="945171321" sldId="275"/>
            <ac:spMk id="60" creationId="{96D17732-7D1E-4D66-B42A-D3117B3B123B}"/>
          </ac:spMkLst>
        </pc:spChg>
        <pc:spChg chg="del">
          <ac:chgData name="이 경오" userId="03d471aaec579ec3" providerId="LiveId" clId="{2063B82A-B2CE-41AA-904A-AEDD30044022}" dt="2020-04-30T04:15:30.922" v="307" actId="478"/>
          <ac:spMkLst>
            <pc:docMk/>
            <pc:sldMk cId="945171321" sldId="275"/>
            <ac:spMk id="61" creationId="{5914833D-5D1E-47C0-BAF4-933ED6716ABB}"/>
          </ac:spMkLst>
        </pc:spChg>
        <pc:graphicFrameChg chg="add mod modGraphic">
          <ac:chgData name="이 경오" userId="03d471aaec579ec3" providerId="LiveId" clId="{2063B82A-B2CE-41AA-904A-AEDD30044022}" dt="2020-04-30T04:18:18.384" v="734"/>
          <ac:graphicFrameMkLst>
            <pc:docMk/>
            <pc:sldMk cId="945171321" sldId="275"/>
            <ac:graphicFrameMk id="21" creationId="{CAD515E6-2492-46A0-A1ED-44122B57BD81}"/>
          </ac:graphicFrameMkLst>
        </pc:graphicFrameChg>
        <pc:graphicFrameChg chg="add del mod modGraphic">
          <ac:chgData name="이 경오" userId="03d471aaec579ec3" providerId="LiveId" clId="{2063B82A-B2CE-41AA-904A-AEDD30044022}" dt="2020-04-30T04:32:13.242" v="2104" actId="478"/>
          <ac:graphicFrameMkLst>
            <pc:docMk/>
            <pc:sldMk cId="945171321" sldId="275"/>
            <ac:graphicFrameMk id="24" creationId="{721A43C3-F2C6-474C-A8A8-2C9159BFEAEB}"/>
          </ac:graphicFrameMkLst>
        </pc:graphicFrameChg>
        <pc:picChg chg="add mod">
          <ac:chgData name="이 경오" userId="03d471aaec579ec3" providerId="LiveId" clId="{2063B82A-B2CE-41AA-904A-AEDD30044022}" dt="2020-04-30T04:34:29.680" v="2591" actId="14100"/>
          <ac:picMkLst>
            <pc:docMk/>
            <pc:sldMk cId="945171321" sldId="275"/>
            <ac:picMk id="1026" creationId="{C5647AAE-6DB4-4D85-A042-9993071E1526}"/>
          </ac:picMkLst>
        </pc:picChg>
        <pc:picChg chg="add mod">
          <ac:chgData name="이 경오" userId="03d471aaec579ec3" providerId="LiveId" clId="{2063B82A-B2CE-41AA-904A-AEDD30044022}" dt="2020-04-30T04:34:46.570" v="2594" actId="1076"/>
          <ac:picMkLst>
            <pc:docMk/>
            <pc:sldMk cId="945171321" sldId="275"/>
            <ac:picMk id="1028" creationId="{D8C430F9-303A-4344-95AA-8EEEC509C2A4}"/>
          </ac:picMkLst>
        </pc:picChg>
        <pc:picChg chg="add mod">
          <ac:chgData name="이 경오" userId="03d471aaec579ec3" providerId="LiveId" clId="{2063B82A-B2CE-41AA-904A-AEDD30044022}" dt="2020-04-30T04:35:05.090" v="2596" actId="1076"/>
          <ac:picMkLst>
            <pc:docMk/>
            <pc:sldMk cId="945171321" sldId="275"/>
            <ac:picMk id="1030" creationId="{7A8DAA60-4E93-4BF5-A706-B7DD71F99E28}"/>
          </ac:picMkLst>
        </pc:picChg>
        <pc:picChg chg="add mod">
          <ac:chgData name="이 경오" userId="03d471aaec579ec3" providerId="LiveId" clId="{2063B82A-B2CE-41AA-904A-AEDD30044022}" dt="2020-04-30T04:35:28.510" v="2600" actId="1076"/>
          <ac:picMkLst>
            <pc:docMk/>
            <pc:sldMk cId="945171321" sldId="275"/>
            <ac:picMk id="1032" creationId="{826A2193-3015-4C1F-94BD-F038E079C89E}"/>
          </ac:picMkLst>
        </pc:pic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12" creationId="{239A3703-B05D-445C-867E-0A71257D1863}"/>
          </ac:cxnSpMkLst>
        </pc:cxn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28" creationId="{8DA7C417-11F8-4BFE-A278-4D409F7E5509}"/>
          </ac:cxnSpMkLst>
        </pc:cxn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37" creationId="{A69275F0-AAE9-4F89-9071-0D147C04218A}"/>
          </ac:cxnSpMkLst>
        </pc:cxn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52" creationId="{7DE9018D-8918-4C8D-8982-0D87E00FB430}"/>
          </ac:cxnSpMkLst>
        </pc:cxn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54" creationId="{4FCE5BAE-2A31-42AD-A939-E232DA74B560}"/>
          </ac:cxnSpMkLst>
        </pc:cxnChg>
        <pc:cxnChg chg="del">
          <ac:chgData name="이 경오" userId="03d471aaec579ec3" providerId="LiveId" clId="{2063B82A-B2CE-41AA-904A-AEDD30044022}" dt="2020-04-30T04:15:43.088" v="318" actId="478"/>
          <ac:cxnSpMkLst>
            <pc:docMk/>
            <pc:sldMk cId="945171321" sldId="275"/>
            <ac:cxnSpMk id="56" creationId="{C568A412-813A-4209-B1CD-8DD97247D490}"/>
          </ac:cxnSpMkLst>
        </pc:cxnChg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3400105149" sldId="276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1499769816" sldId="277"/>
        </pc:sldMkLst>
      </pc:sldChg>
      <pc:sldChg chg="addSp delSp modSp mod">
        <pc:chgData name="이 경오" userId="03d471aaec579ec3" providerId="LiveId" clId="{2063B82A-B2CE-41AA-904A-AEDD30044022}" dt="2020-04-30T07:51:07.669" v="11804" actId="1076"/>
        <pc:sldMkLst>
          <pc:docMk/>
          <pc:sldMk cId="21039606" sldId="278"/>
        </pc:sldMkLst>
        <pc:spChg chg="mod">
          <ac:chgData name="이 경오" userId="03d471aaec579ec3" providerId="LiveId" clId="{2063B82A-B2CE-41AA-904A-AEDD30044022}" dt="2020-04-30T04:59:37.709" v="4316" actId="1036"/>
          <ac:spMkLst>
            <pc:docMk/>
            <pc:sldMk cId="21039606" sldId="278"/>
            <ac:spMk id="2" creationId="{00000000-0000-0000-0000-000000000000}"/>
          </ac:spMkLst>
        </pc:spChg>
        <pc:spChg chg="add mod">
          <ac:chgData name="이 경오" userId="03d471aaec579ec3" providerId="LiveId" clId="{2063B82A-B2CE-41AA-904A-AEDD30044022}" dt="2020-04-30T04:59:37.709" v="4316" actId="1036"/>
          <ac:spMkLst>
            <pc:docMk/>
            <pc:sldMk cId="21039606" sldId="278"/>
            <ac:spMk id="3" creationId="{9719A17E-972A-4632-8140-2FC7F7AB453A}"/>
          </ac:spMkLst>
        </pc:spChg>
        <pc:spChg chg="add del mod">
          <ac:chgData name="이 경오" userId="03d471aaec579ec3" providerId="LiveId" clId="{2063B82A-B2CE-41AA-904A-AEDD30044022}" dt="2020-04-30T04:51:23.289" v="3491"/>
          <ac:spMkLst>
            <pc:docMk/>
            <pc:sldMk cId="21039606" sldId="278"/>
            <ac:spMk id="7" creationId="{CEA497CD-0946-4194-BCD5-BCAAFF50AED6}"/>
          </ac:spMkLst>
        </pc:spChg>
        <pc:spChg chg="add del">
          <ac:chgData name="이 경오" userId="03d471aaec579ec3" providerId="LiveId" clId="{2063B82A-B2CE-41AA-904A-AEDD30044022}" dt="2020-04-30T04:51:27.698" v="3493"/>
          <ac:spMkLst>
            <pc:docMk/>
            <pc:sldMk cId="21039606" sldId="278"/>
            <ac:spMk id="8" creationId="{95F0CED3-70A0-4681-B126-2D05CE0401D1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9" creationId="{A1C82646-D8C3-4482-BC3C-9F29C7734C5B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10" creationId="{49D62276-A078-4B06-9438-CBBAC54BBC9A}"/>
          </ac:spMkLst>
        </pc:spChg>
        <pc:spChg chg="mod">
          <ac:chgData name="이 경오" userId="03d471aaec579ec3" providerId="LiveId" clId="{2063B82A-B2CE-41AA-904A-AEDD30044022}" dt="2020-04-30T04:59:37.709" v="4316" actId="1036"/>
          <ac:spMkLst>
            <pc:docMk/>
            <pc:sldMk cId="21039606" sldId="278"/>
            <ac:spMk id="15" creationId="{70B5DCD9-4CFA-4026-8B24-EE74358E7D2B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16" creationId="{BF48E0BE-1997-4BB8-AE4A-4D9318B4D825}"/>
          </ac:spMkLst>
        </pc:spChg>
        <pc:spChg chg="add del mod">
          <ac:chgData name="이 경오" userId="03d471aaec579ec3" providerId="LiveId" clId="{2063B82A-B2CE-41AA-904A-AEDD30044022}" dt="2020-04-30T07:43:41.050" v="11651" actId="11529"/>
          <ac:spMkLst>
            <pc:docMk/>
            <pc:sldMk cId="21039606" sldId="278"/>
            <ac:spMk id="17" creationId="{787BAB97-327C-42E3-8626-5430A719AA33}"/>
          </ac:spMkLst>
        </pc:spChg>
        <pc:spChg chg="add del">
          <ac:chgData name="이 경오" userId="03d471aaec579ec3" providerId="LiveId" clId="{2063B82A-B2CE-41AA-904A-AEDD30044022}" dt="2020-04-30T07:43:58.270" v="11653" actId="11529"/>
          <ac:spMkLst>
            <pc:docMk/>
            <pc:sldMk cId="21039606" sldId="278"/>
            <ac:spMk id="18" creationId="{E52D4D0F-F14A-4372-B102-2F3DF26FCBE1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19" creationId="{BECCD5D7-CACC-40A6-BB41-590918ED63CC}"/>
          </ac:spMkLst>
        </pc:spChg>
        <pc:spChg chg="add del mod">
          <ac:chgData name="이 경오" userId="03d471aaec579ec3" providerId="LiveId" clId="{2063B82A-B2CE-41AA-904A-AEDD30044022}" dt="2020-04-30T07:45:00.559" v="11663" actId="478"/>
          <ac:spMkLst>
            <pc:docMk/>
            <pc:sldMk cId="21039606" sldId="278"/>
            <ac:spMk id="20" creationId="{E1095E6C-7E32-44B3-A99B-A10A710D8D68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22" creationId="{FEF18D7F-C52C-434F-9A61-6148CB05BEEF}"/>
          </ac:spMkLst>
        </pc:spChg>
        <pc:spChg chg="add del mod">
          <ac:chgData name="이 경오" userId="03d471aaec579ec3" providerId="LiveId" clId="{2063B82A-B2CE-41AA-904A-AEDD30044022}" dt="2020-04-30T07:45:16.632" v="11672" actId="478"/>
          <ac:spMkLst>
            <pc:docMk/>
            <pc:sldMk cId="21039606" sldId="278"/>
            <ac:spMk id="23" creationId="{9C97FB0D-53B1-4EC6-A0A0-BF234D188099}"/>
          </ac:spMkLst>
        </pc:spChg>
        <pc:spChg chg="add mod">
          <ac:chgData name="이 경오" userId="03d471aaec579ec3" providerId="LiveId" clId="{2063B82A-B2CE-41AA-904A-AEDD30044022}" dt="2020-04-30T07:51:07.669" v="11804" actId="1076"/>
          <ac:spMkLst>
            <pc:docMk/>
            <pc:sldMk cId="21039606" sldId="278"/>
            <ac:spMk id="24" creationId="{E0A9F86C-53FC-4072-8AE3-FB7223D7A74D}"/>
          </ac:spMkLst>
        </pc:spChg>
        <pc:spChg chg="add mod">
          <ac:chgData name="이 경오" userId="03d471aaec579ec3" providerId="LiveId" clId="{2063B82A-B2CE-41AA-904A-AEDD30044022}" dt="2020-04-30T04:59:37.709" v="4316" actId="1036"/>
          <ac:spMkLst>
            <pc:docMk/>
            <pc:sldMk cId="21039606" sldId="278"/>
            <ac:spMk id="25" creationId="{A2D298FD-0964-4B13-8595-18B34A0D207E}"/>
          </ac:spMkLst>
        </pc:spChg>
        <pc:spChg chg="add mod">
          <ac:chgData name="이 경오" userId="03d471aaec579ec3" providerId="LiveId" clId="{2063B82A-B2CE-41AA-904A-AEDD30044022}" dt="2020-04-30T07:48:38.874" v="11729" actId="1076"/>
          <ac:spMkLst>
            <pc:docMk/>
            <pc:sldMk cId="21039606" sldId="278"/>
            <ac:spMk id="26" creationId="{741AE44C-B924-4292-8A7A-D9C24693612B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27" creationId="{061A6CC3-8819-4F5F-996B-C6214C8283DD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28" creationId="{80AA4299-E2E2-460B-8B94-18553F999838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29" creationId="{187163F4-E0AA-4488-AFB4-F820389FD10E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30" creationId="{452DBA33-B893-41B1-B182-FC10E5719CA2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32" creationId="{22F4C988-9C6E-4C0A-A7AF-EC37091786FC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33" creationId="{F4FACCF1-D8B9-4081-8742-7E59EEBD718E}"/>
          </ac:spMkLst>
        </pc:spChg>
        <pc:spChg chg="del">
          <ac:chgData name="이 경오" userId="03d471aaec579ec3" providerId="LiveId" clId="{2063B82A-B2CE-41AA-904A-AEDD30044022}" dt="2020-04-30T04:50:44.677" v="3479" actId="478"/>
          <ac:spMkLst>
            <pc:docMk/>
            <pc:sldMk cId="21039606" sldId="278"/>
            <ac:spMk id="34" creationId="{AAB94A4A-E8ED-487C-89C7-97E7F3BD0BC5}"/>
          </ac:spMkLst>
        </pc:spChg>
        <pc:spChg chg="add del mod">
          <ac:chgData name="이 경오" userId="03d471aaec579ec3" providerId="LiveId" clId="{2063B82A-B2CE-41AA-904A-AEDD30044022}" dt="2020-04-30T07:47:46.684" v="11711"/>
          <ac:spMkLst>
            <pc:docMk/>
            <pc:sldMk cId="21039606" sldId="278"/>
            <ac:spMk id="37" creationId="{71557F1D-5483-40ED-B393-6C529680E1A4}"/>
          </ac:spMkLst>
        </pc:spChg>
        <pc:spChg chg="add mod">
          <ac:chgData name="이 경오" userId="03d471aaec579ec3" providerId="LiveId" clId="{2063B82A-B2CE-41AA-904A-AEDD30044022}" dt="2020-04-30T07:50:12.771" v="11793" actId="164"/>
          <ac:spMkLst>
            <pc:docMk/>
            <pc:sldMk cId="21039606" sldId="278"/>
            <ac:spMk id="38" creationId="{AA6A44DF-46BC-41A8-A2DE-CFE15E07E6AA}"/>
          </ac:spMkLst>
        </pc:spChg>
        <pc:spChg chg="add mod ord">
          <ac:chgData name="이 경오" userId="03d471aaec579ec3" providerId="LiveId" clId="{2063B82A-B2CE-41AA-904A-AEDD30044022}" dt="2020-04-30T07:50:54.547" v="11803" actId="208"/>
          <ac:spMkLst>
            <pc:docMk/>
            <pc:sldMk cId="21039606" sldId="278"/>
            <ac:spMk id="41" creationId="{D97C7826-65AC-4609-A579-8F586C6A3B4A}"/>
          </ac:spMkLst>
        </pc:spChg>
        <pc:grpChg chg="add mod">
          <ac:chgData name="이 경오" userId="03d471aaec579ec3" providerId="LiveId" clId="{2063B82A-B2CE-41AA-904A-AEDD30044022}" dt="2020-04-30T07:50:18.773" v="11794" actId="207"/>
          <ac:grpSpMkLst>
            <pc:docMk/>
            <pc:sldMk cId="21039606" sldId="278"/>
            <ac:grpSpMk id="40" creationId="{033E5CAC-24FD-4966-ADF3-213496FA662F}"/>
          </ac:grpSpMkLst>
        </pc:grpChg>
        <pc:graphicFrameChg chg="del">
          <ac:chgData name="이 경오" userId="03d471aaec579ec3" providerId="LiveId" clId="{2063B82A-B2CE-41AA-904A-AEDD30044022}" dt="2020-04-30T04:50:44.677" v="3479" actId="478"/>
          <ac:graphicFrameMkLst>
            <pc:docMk/>
            <pc:sldMk cId="21039606" sldId="278"/>
            <ac:graphicFrameMk id="21" creationId="{F03B6347-72CA-49DE-9AFD-E057F5F88C2E}"/>
          </ac:graphicFrameMkLst>
        </pc:graphicFrameChg>
        <pc:picChg chg="del">
          <ac:chgData name="이 경오" userId="03d471aaec579ec3" providerId="LiveId" clId="{2063B82A-B2CE-41AA-904A-AEDD30044022}" dt="2020-04-30T04:50:44.677" v="3479" actId="478"/>
          <ac:picMkLst>
            <pc:docMk/>
            <pc:sldMk cId="21039606" sldId="278"/>
            <ac:picMk id="6" creationId="{4AE49640-7690-402B-93F7-A33D28EF90D7}"/>
          </ac:picMkLst>
        </pc:picChg>
        <pc:picChg chg="add del mod">
          <ac:chgData name="이 경오" userId="03d471aaec579ec3" providerId="LiveId" clId="{2063B82A-B2CE-41AA-904A-AEDD30044022}" dt="2020-04-30T07:47:08.085" v="11694" actId="478"/>
          <ac:picMkLst>
            <pc:docMk/>
            <pc:sldMk cId="21039606" sldId="278"/>
            <ac:picMk id="35" creationId="{28191C6B-CF32-44B8-A37A-02A090C08E4D}"/>
          </ac:picMkLst>
        </pc:picChg>
        <pc:picChg chg="add del mod">
          <ac:chgData name="이 경오" userId="03d471aaec579ec3" providerId="LiveId" clId="{2063B82A-B2CE-41AA-904A-AEDD30044022}" dt="2020-04-30T07:47:05.899" v="11693" actId="478"/>
          <ac:picMkLst>
            <pc:docMk/>
            <pc:sldMk cId="21039606" sldId="278"/>
            <ac:picMk id="36" creationId="{595CEC6B-D94B-49B7-A297-B8D9739438F1}"/>
          </ac:picMkLst>
        </pc:picChg>
        <pc:picChg chg="add del mod">
          <ac:chgData name="이 경오" userId="03d471aaec579ec3" providerId="LiveId" clId="{2063B82A-B2CE-41AA-904A-AEDD30044022}" dt="2020-04-30T07:46:36.046" v="11685" actId="21"/>
          <ac:picMkLst>
            <pc:docMk/>
            <pc:sldMk cId="21039606" sldId="278"/>
            <ac:picMk id="2054" creationId="{F2178283-9099-4055-A409-505DFB76C391}"/>
          </ac:picMkLst>
        </pc:picChg>
        <pc:cxnChg chg="add mod">
          <ac:chgData name="이 경오" userId="03d471aaec579ec3" providerId="LiveId" clId="{2063B82A-B2CE-41AA-904A-AEDD30044022}" dt="2020-04-30T07:50:12.771" v="11793" actId="164"/>
          <ac:cxnSpMkLst>
            <pc:docMk/>
            <pc:sldMk cId="21039606" sldId="278"/>
            <ac:cxnSpMk id="12" creationId="{752821AA-A3D7-4720-87C8-9ADD99BEC60D}"/>
          </ac:cxnSpMkLst>
        </pc:cxnChg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2636452689" sldId="279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1836176339" sldId="280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3301500057" sldId="281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935832874" sldId="282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4010149743" sldId="283"/>
        </pc:sldMkLst>
      </pc:sldChg>
      <pc:sldChg chg="del">
        <pc:chgData name="이 경오" userId="03d471aaec579ec3" providerId="LiveId" clId="{2063B82A-B2CE-41AA-904A-AEDD30044022}" dt="2020-04-30T07:38:35.665" v="11474" actId="47"/>
        <pc:sldMkLst>
          <pc:docMk/>
          <pc:sldMk cId="1977157617" sldId="284"/>
        </pc:sldMkLst>
      </pc:sldChg>
      <pc:sldChg chg="modSp mod ord">
        <pc:chgData name="이 경오" userId="03d471aaec579ec3" providerId="LiveId" clId="{2063B82A-B2CE-41AA-904A-AEDD30044022}" dt="2020-04-30T07:42:01.573" v="11627" actId="20577"/>
        <pc:sldMkLst>
          <pc:docMk/>
          <pc:sldMk cId="11132080" sldId="285"/>
        </pc:sldMkLst>
        <pc:spChg chg="mod">
          <ac:chgData name="이 경오" userId="03d471aaec579ec3" providerId="LiveId" clId="{2063B82A-B2CE-41AA-904A-AEDD30044022}" dt="2020-04-30T07:36:47.759" v="11158" actId="20577"/>
          <ac:spMkLst>
            <pc:docMk/>
            <pc:sldMk cId="11132080" sldId="285"/>
            <ac:spMk id="8" creationId="{ED2B39C9-560C-447E-87D6-2BA318F84884}"/>
          </ac:spMkLst>
        </pc:spChg>
        <pc:spChg chg="mod">
          <ac:chgData name="이 경오" userId="03d471aaec579ec3" providerId="LiveId" clId="{2063B82A-B2CE-41AA-904A-AEDD30044022}" dt="2020-04-30T07:37:03.683" v="11224" actId="20577"/>
          <ac:spMkLst>
            <pc:docMk/>
            <pc:sldMk cId="11132080" sldId="285"/>
            <ac:spMk id="9" creationId="{6ADAE079-902C-4088-BD44-EF826E6D8309}"/>
          </ac:spMkLst>
        </pc:spChg>
        <pc:spChg chg="mod">
          <ac:chgData name="이 경오" userId="03d471aaec579ec3" providerId="LiveId" clId="{2063B82A-B2CE-41AA-904A-AEDD30044022}" dt="2020-04-30T07:39:51.191" v="11600" actId="1076"/>
          <ac:spMkLst>
            <pc:docMk/>
            <pc:sldMk cId="11132080" sldId="285"/>
            <ac:spMk id="10" creationId="{76ED4519-CC29-41DB-A7DC-ACCB177711A4}"/>
          </ac:spMkLst>
        </pc:spChg>
        <pc:spChg chg="mod">
          <ac:chgData name="이 경오" userId="03d471aaec579ec3" providerId="LiveId" clId="{2063B82A-B2CE-41AA-904A-AEDD30044022}" dt="2020-04-30T07:39:51.191" v="11600" actId="1076"/>
          <ac:spMkLst>
            <pc:docMk/>
            <pc:sldMk cId="11132080" sldId="285"/>
            <ac:spMk id="11" creationId="{9C0DE886-A1AD-4175-8653-F26EB818E55E}"/>
          </ac:spMkLst>
        </pc:spChg>
        <pc:spChg chg="mod">
          <ac:chgData name="이 경오" userId="03d471aaec579ec3" providerId="LiveId" clId="{2063B82A-B2CE-41AA-904A-AEDD30044022}" dt="2020-04-30T07:42:01.573" v="11627" actId="20577"/>
          <ac:spMkLst>
            <pc:docMk/>
            <pc:sldMk cId="11132080" sldId="285"/>
            <ac:spMk id="12" creationId="{ECC4A39C-CA53-4624-982C-41ACFA8CB008}"/>
          </ac:spMkLst>
        </pc:spChg>
        <pc:spChg chg="mod">
          <ac:chgData name="이 경오" userId="03d471aaec579ec3" providerId="LiveId" clId="{2063B82A-B2CE-41AA-904A-AEDD30044022}" dt="2020-04-30T07:41:38.369" v="11624" actId="20577"/>
          <ac:spMkLst>
            <pc:docMk/>
            <pc:sldMk cId="11132080" sldId="285"/>
            <ac:spMk id="13" creationId="{C5463C1C-38CE-4ACA-88D5-129E82A71A9D}"/>
          </ac:spMkLst>
        </pc:spChg>
      </pc:sldChg>
      <pc:sldChg chg="add ord">
        <pc:chgData name="이 경오" userId="03d471aaec579ec3" providerId="LiveId" clId="{2063B82A-B2CE-41AA-904A-AEDD30044022}" dt="2020-04-30T04:14:43.386" v="304"/>
        <pc:sldMkLst>
          <pc:docMk/>
          <pc:sldMk cId="3064011844" sldId="286"/>
        </pc:sldMkLst>
      </pc:sldChg>
      <pc:sldChg chg="addSp delSp modSp add mod">
        <pc:chgData name="이 경오" userId="03d471aaec579ec3" providerId="LiveId" clId="{2063B82A-B2CE-41AA-904A-AEDD30044022}" dt="2020-04-30T04:38:05.870" v="2643" actId="1076"/>
        <pc:sldMkLst>
          <pc:docMk/>
          <pc:sldMk cId="3912637232" sldId="287"/>
        </pc:sldMkLst>
        <pc:spChg chg="del">
          <ac:chgData name="이 경오" userId="03d471aaec579ec3" providerId="LiveId" clId="{2063B82A-B2CE-41AA-904A-AEDD30044022}" dt="2020-04-30T04:23:51.068" v="1506" actId="478"/>
          <ac:spMkLst>
            <pc:docMk/>
            <pc:sldMk cId="3912637232" sldId="287"/>
            <ac:spMk id="2" creationId="{00000000-0000-0000-0000-000000000000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3" creationId="{86D0CBF4-A1EF-447F-98E3-E74520EB9F79}"/>
          </ac:spMkLst>
        </pc:spChg>
        <pc:spChg chg="add del">
          <ac:chgData name="이 경오" userId="03d471aaec579ec3" providerId="LiveId" clId="{2063B82A-B2CE-41AA-904A-AEDD30044022}" dt="2020-04-30T04:31:00.978" v="2091" actId="11529"/>
          <ac:spMkLst>
            <pc:docMk/>
            <pc:sldMk cId="3912637232" sldId="287"/>
            <ac:spMk id="6" creationId="{E4357BD3-107C-461A-A772-2905DA14A3E4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10" creationId="{85D1715A-7390-445B-894C-E27B982BA2A6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14" creationId="{CBD90245-7921-4F68-A09C-447BFAB276E6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16" creationId="{52FED610-A5EB-449D-8C23-D212857557AB}"/>
          </ac:spMkLst>
        </pc:spChg>
        <pc:spChg chg="mod">
          <ac:chgData name="이 경오" userId="03d471aaec579ec3" providerId="LiveId" clId="{2063B82A-B2CE-41AA-904A-AEDD30044022}" dt="2020-04-30T04:24:32.823" v="1617" actId="20577"/>
          <ac:spMkLst>
            <pc:docMk/>
            <pc:sldMk cId="3912637232" sldId="287"/>
            <ac:spMk id="22" creationId="{F3EAC8D9-CCF6-4A86-83AC-6B9A052A4891}"/>
          </ac:spMkLst>
        </pc:spChg>
        <pc:spChg chg="mod">
          <ac:chgData name="이 경오" userId="03d471aaec579ec3" providerId="LiveId" clId="{2063B82A-B2CE-41AA-904A-AEDD30044022}" dt="2020-04-30T04:25:06.341" v="1786"/>
          <ac:spMkLst>
            <pc:docMk/>
            <pc:sldMk cId="3912637232" sldId="287"/>
            <ac:spMk id="23" creationId="{3CCFDFF1-3C74-45F9-92A8-7B3817C31280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31" creationId="{A67A4C22-23F6-4F9C-967F-94AA8160576B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33" creationId="{BDCAA595-DFFE-4CFD-9BFA-67D4FC1763B8}"/>
          </ac:spMkLst>
        </pc:spChg>
        <pc:spChg chg="add mod">
          <ac:chgData name="이 경오" userId="03d471aaec579ec3" providerId="LiveId" clId="{2063B82A-B2CE-41AA-904A-AEDD30044022}" dt="2020-04-30T04:38:01.739" v="2642" actId="164"/>
          <ac:spMkLst>
            <pc:docMk/>
            <pc:sldMk cId="3912637232" sldId="287"/>
            <ac:spMk id="35" creationId="{C3381D2F-5CD2-4625-AE77-37499959D865}"/>
          </ac:spMkLst>
        </pc:spChg>
        <pc:grpChg chg="add mod">
          <ac:chgData name="이 경오" userId="03d471aaec579ec3" providerId="LiveId" clId="{2063B82A-B2CE-41AA-904A-AEDD30044022}" dt="2020-04-30T04:38:05.870" v="2643" actId="1076"/>
          <ac:grpSpMkLst>
            <pc:docMk/>
            <pc:sldMk cId="3912637232" sldId="287"/>
            <ac:grpSpMk id="45" creationId="{556F97E7-D907-469C-8D85-4D1EDD3FD5B8}"/>
          </ac:grpSpMkLst>
        </pc:grpChg>
        <pc:graphicFrameChg chg="del">
          <ac:chgData name="이 경오" userId="03d471aaec579ec3" providerId="LiveId" clId="{2063B82A-B2CE-41AA-904A-AEDD30044022}" dt="2020-04-30T04:23:48.397" v="1505" actId="478"/>
          <ac:graphicFrameMkLst>
            <pc:docMk/>
            <pc:sldMk cId="3912637232" sldId="287"/>
            <ac:graphicFrameMk id="21" creationId="{CAD515E6-2492-46A0-A1ED-44122B57BD81}"/>
          </ac:graphicFrameMkLst>
        </pc:graphicFrameChg>
        <pc:graphicFrameChg chg="mod modGraphic">
          <ac:chgData name="이 경오" userId="03d471aaec579ec3" providerId="LiveId" clId="{2063B82A-B2CE-41AA-904A-AEDD30044022}" dt="2020-04-30T04:28:04.824" v="2054" actId="20577"/>
          <ac:graphicFrameMkLst>
            <pc:docMk/>
            <pc:sldMk cId="3912637232" sldId="287"/>
            <ac:graphicFrameMk id="24" creationId="{721A43C3-F2C6-474C-A8A8-2C9159BFEAEB}"/>
          </ac:graphicFrameMkLst>
        </pc:graphicFrame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9" creationId="{9C613523-8C98-401A-900D-CB8E295A2639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11" creationId="{AA1933D5-BE79-4F22-A5D1-46E735A342E6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13" creationId="{872CE579-5A94-40D6-9986-EE2E0DA2A312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15" creationId="{66A1B26F-FC4D-4F08-B7FC-3873E674E274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30" creationId="{B1EA37B4-352B-4749-9547-BA6535EB2F04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32" creationId="{9E20C400-3C3B-403D-BA0C-DBC21191024E}"/>
          </ac:picMkLst>
        </pc:picChg>
        <pc:picChg chg="add mod">
          <ac:chgData name="이 경오" userId="03d471aaec579ec3" providerId="LiveId" clId="{2063B82A-B2CE-41AA-904A-AEDD30044022}" dt="2020-04-30T04:38:01.739" v="2642" actId="164"/>
          <ac:picMkLst>
            <pc:docMk/>
            <pc:sldMk cId="3912637232" sldId="287"/>
            <ac:picMk id="34" creationId="{BEC059E2-B048-4D84-9BDA-4AF0B88EEEC4}"/>
          </ac:picMkLst>
        </pc:pic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8" creationId="{98450960-DB3E-43C6-9F97-C0CB591DFBF1}"/>
          </ac:cxnSpMkLst>
        </pc:cxn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20" creationId="{D8D3869A-C750-4E85-BD77-174279287C47}"/>
          </ac:cxnSpMkLst>
        </pc:cxn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25" creationId="{8041B5D5-C056-441D-A1E2-C8890C1650FC}"/>
          </ac:cxnSpMkLst>
        </pc:cxn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36" creationId="{1195407D-4442-4989-8F63-6FCC3396D63C}"/>
          </ac:cxnSpMkLst>
        </pc:cxn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39" creationId="{A0D69B9F-2F0A-4446-B99E-A1409A538BF2}"/>
          </ac:cxnSpMkLst>
        </pc:cxnChg>
        <pc:cxnChg chg="add mod">
          <ac:chgData name="이 경오" userId="03d471aaec579ec3" providerId="LiveId" clId="{2063B82A-B2CE-41AA-904A-AEDD30044022}" dt="2020-04-30T04:38:01.739" v="2642" actId="164"/>
          <ac:cxnSpMkLst>
            <pc:docMk/>
            <pc:sldMk cId="3912637232" sldId="287"/>
            <ac:cxnSpMk id="42" creationId="{5AFBEA45-AEFA-42CE-AEA4-B97BB3F0AC20}"/>
          </ac:cxnSpMkLst>
        </pc:cxnChg>
      </pc:sldChg>
      <pc:sldChg chg="addSp delSp modSp add mod">
        <pc:chgData name="이 경오" userId="03d471aaec579ec3" providerId="LiveId" clId="{2063B82A-B2CE-41AA-904A-AEDD30044022}" dt="2020-04-30T04:36:22.690" v="2612" actId="1076"/>
        <pc:sldMkLst>
          <pc:docMk/>
          <pc:sldMk cId="3811407637" sldId="288"/>
        </pc:sldMkLst>
        <pc:spChg chg="del">
          <ac:chgData name="이 경오" userId="03d471aaec579ec3" providerId="LiveId" clId="{2063B82A-B2CE-41AA-904A-AEDD30044022}" dt="2020-04-30T04:32:22.321" v="2105" actId="478"/>
          <ac:spMkLst>
            <pc:docMk/>
            <pc:sldMk cId="3811407637" sldId="288"/>
            <ac:spMk id="2" creationId="{00000000-0000-0000-0000-000000000000}"/>
          </ac:spMkLst>
        </pc:spChg>
        <pc:spChg chg="add del">
          <ac:chgData name="이 경오" userId="03d471aaec579ec3" providerId="LiveId" clId="{2063B82A-B2CE-41AA-904A-AEDD30044022}" dt="2020-04-30T04:35:53.843" v="2604" actId="478"/>
          <ac:spMkLst>
            <pc:docMk/>
            <pc:sldMk cId="3811407637" sldId="288"/>
            <ac:spMk id="10" creationId="{6A3BFA52-81A9-4BDE-AE4E-BCA13E4522A1}"/>
          </ac:spMkLst>
        </pc:spChg>
        <pc:spChg chg="add mod">
          <ac:chgData name="이 경오" userId="03d471aaec579ec3" providerId="LiveId" clId="{2063B82A-B2CE-41AA-904A-AEDD30044022}" dt="2020-04-30T04:36:22.690" v="2612" actId="1076"/>
          <ac:spMkLst>
            <pc:docMk/>
            <pc:sldMk cId="3811407637" sldId="288"/>
            <ac:spMk id="12" creationId="{427A0094-BB27-45D7-B926-679A9A6ED598}"/>
          </ac:spMkLst>
        </pc:spChg>
        <pc:spChg chg="add del">
          <ac:chgData name="이 경오" userId="03d471aaec579ec3" providerId="LiveId" clId="{2063B82A-B2CE-41AA-904A-AEDD30044022}" dt="2020-04-30T04:35:55.224" v="2605" actId="478"/>
          <ac:spMkLst>
            <pc:docMk/>
            <pc:sldMk cId="3811407637" sldId="288"/>
            <ac:spMk id="14" creationId="{FCE58FEB-5E90-4CB1-B042-D8D4DAA8FCE3}"/>
          </ac:spMkLst>
        </pc:spChg>
        <pc:spChg chg="add mod">
          <ac:chgData name="이 경오" userId="03d471aaec579ec3" providerId="LiveId" clId="{2063B82A-B2CE-41AA-904A-AEDD30044022}" dt="2020-04-30T04:36:22.690" v="2612" actId="1076"/>
          <ac:spMkLst>
            <pc:docMk/>
            <pc:sldMk cId="3811407637" sldId="288"/>
            <ac:spMk id="16" creationId="{80A2E2BD-E8F4-4837-9F47-5EB180EEE7CF}"/>
          </ac:spMkLst>
        </pc:spChg>
        <pc:spChg chg="mod">
          <ac:chgData name="이 경오" userId="03d471aaec579ec3" providerId="LiveId" clId="{2063B82A-B2CE-41AA-904A-AEDD30044022}" dt="2020-04-30T04:32:34.360" v="2192" actId="1036"/>
          <ac:spMkLst>
            <pc:docMk/>
            <pc:sldMk cId="3811407637" sldId="288"/>
            <ac:spMk id="22" creationId="{F3EAC8D9-CCF6-4A86-83AC-6B9A052A4891}"/>
          </ac:spMkLst>
        </pc:spChg>
        <pc:spChg chg="mod">
          <ac:chgData name="이 경오" userId="03d471aaec579ec3" providerId="LiveId" clId="{2063B82A-B2CE-41AA-904A-AEDD30044022}" dt="2020-04-30T04:32:34.360" v="2192" actId="1036"/>
          <ac:spMkLst>
            <pc:docMk/>
            <pc:sldMk cId="3811407637" sldId="288"/>
            <ac:spMk id="23" creationId="{3CCFDFF1-3C74-45F9-92A8-7B3817C31280}"/>
          </ac:spMkLst>
        </pc:spChg>
        <pc:graphicFrameChg chg="del">
          <ac:chgData name="이 경오" userId="03d471aaec579ec3" providerId="LiveId" clId="{2063B82A-B2CE-41AA-904A-AEDD30044022}" dt="2020-04-30T04:32:22.321" v="2105" actId="478"/>
          <ac:graphicFrameMkLst>
            <pc:docMk/>
            <pc:sldMk cId="3811407637" sldId="288"/>
            <ac:graphicFrameMk id="21" creationId="{CAD515E6-2492-46A0-A1ED-44122B57BD81}"/>
          </ac:graphicFrameMkLst>
        </pc:graphicFrameChg>
        <pc:graphicFrameChg chg="mod">
          <ac:chgData name="이 경오" userId="03d471aaec579ec3" providerId="LiveId" clId="{2063B82A-B2CE-41AA-904A-AEDD30044022}" dt="2020-04-30T04:32:34.360" v="2192" actId="1036"/>
          <ac:graphicFrameMkLst>
            <pc:docMk/>
            <pc:sldMk cId="3811407637" sldId="288"/>
            <ac:graphicFrameMk id="24" creationId="{721A43C3-F2C6-474C-A8A8-2C9159BFEAEB}"/>
          </ac:graphicFrameMkLst>
        </pc:graphicFrameChg>
        <pc:picChg chg="add del">
          <ac:chgData name="이 경오" userId="03d471aaec579ec3" providerId="LiveId" clId="{2063B82A-B2CE-41AA-904A-AEDD30044022}" dt="2020-04-30T04:35:52.383" v="2603" actId="478"/>
          <ac:picMkLst>
            <pc:docMk/>
            <pc:sldMk cId="3811407637" sldId="288"/>
            <ac:picMk id="9" creationId="{34A3F887-C892-4E65-8957-F39CDCA2040C}"/>
          </ac:picMkLst>
        </pc:picChg>
        <pc:picChg chg="add mod">
          <ac:chgData name="이 경오" userId="03d471aaec579ec3" providerId="LiveId" clId="{2063B82A-B2CE-41AA-904A-AEDD30044022}" dt="2020-04-30T04:36:22.690" v="2612" actId="1076"/>
          <ac:picMkLst>
            <pc:docMk/>
            <pc:sldMk cId="3811407637" sldId="288"/>
            <ac:picMk id="11" creationId="{3E580D39-63FF-4C8D-A873-66701048D641}"/>
          </ac:picMkLst>
        </pc:picChg>
        <pc:picChg chg="add mod">
          <ac:chgData name="이 경오" userId="03d471aaec579ec3" providerId="LiveId" clId="{2063B82A-B2CE-41AA-904A-AEDD30044022}" dt="2020-04-30T04:36:22.690" v="2612" actId="1076"/>
          <ac:picMkLst>
            <pc:docMk/>
            <pc:sldMk cId="3811407637" sldId="288"/>
            <ac:picMk id="13" creationId="{971D2FE7-8126-4ABE-BE92-42F950BFD56A}"/>
          </ac:picMkLst>
        </pc:picChg>
        <pc:picChg chg="add del">
          <ac:chgData name="이 경오" userId="03d471aaec579ec3" providerId="LiveId" clId="{2063B82A-B2CE-41AA-904A-AEDD30044022}" dt="2020-04-30T04:35:57.081" v="2606" actId="478"/>
          <ac:picMkLst>
            <pc:docMk/>
            <pc:sldMk cId="3811407637" sldId="288"/>
            <ac:picMk id="15" creationId="{FA8428CB-F9FE-4178-BA19-8EF909E39A5B}"/>
          </ac:picMkLst>
        </pc:picChg>
        <pc:cxnChg chg="add del mod">
          <ac:chgData name="이 경오" userId="03d471aaec579ec3" providerId="LiveId" clId="{2063B82A-B2CE-41AA-904A-AEDD30044022}" dt="2020-04-30T04:35:50.521" v="2602" actId="478"/>
          <ac:cxnSpMkLst>
            <pc:docMk/>
            <pc:sldMk cId="3811407637" sldId="288"/>
            <ac:cxnSpMk id="17" creationId="{3AD84D3F-E634-45D8-A284-B8DB4BEDC5B8}"/>
          </ac:cxnSpMkLst>
        </pc:cxnChg>
        <pc:cxnChg chg="add del mod">
          <ac:chgData name="이 경오" userId="03d471aaec579ec3" providerId="LiveId" clId="{2063B82A-B2CE-41AA-904A-AEDD30044022}" dt="2020-04-30T04:36:07.115" v="2610" actId="478"/>
          <ac:cxnSpMkLst>
            <pc:docMk/>
            <pc:sldMk cId="3811407637" sldId="288"/>
            <ac:cxnSpMk id="18" creationId="{88E555EF-E458-4670-B4DA-BF6A12A851BE}"/>
          </ac:cxnSpMkLst>
        </pc:cxnChg>
        <pc:cxnChg chg="add del mod">
          <ac:chgData name="이 경오" userId="03d471aaec579ec3" providerId="LiveId" clId="{2063B82A-B2CE-41AA-904A-AEDD30044022}" dt="2020-04-30T04:35:58.089" v="2607" actId="478"/>
          <ac:cxnSpMkLst>
            <pc:docMk/>
            <pc:sldMk cId="3811407637" sldId="288"/>
            <ac:cxnSpMk id="19" creationId="{2433D4FC-FF91-4776-8233-B00096192CA7}"/>
          </ac:cxnSpMkLst>
        </pc:cxnChg>
      </pc:sldChg>
      <pc:sldChg chg="addSp delSp modSp add mod">
        <pc:chgData name="이 경오" userId="03d471aaec579ec3" providerId="LiveId" clId="{2063B82A-B2CE-41AA-904A-AEDD30044022}" dt="2020-04-30T04:48:10.343" v="3457" actId="1036"/>
        <pc:sldMkLst>
          <pc:docMk/>
          <pc:sldMk cId="647559659" sldId="289"/>
        </pc:sldMkLst>
        <pc:spChg chg="mod topLvl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3" creationId="{86D0CBF4-A1EF-447F-98E3-E74520EB9F79}"/>
          </ac:spMkLst>
        </pc:spChg>
        <pc:spChg chg="mod topLvl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10" creationId="{85D1715A-7390-445B-894C-E27B982BA2A6}"/>
          </ac:spMkLst>
        </pc:spChg>
        <pc:spChg chg="mod topLvl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14" creationId="{CBD90245-7921-4F68-A09C-447BFAB276E6}"/>
          </ac:spMkLst>
        </pc:spChg>
        <pc:spChg chg="mod topLvl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16" creationId="{52FED610-A5EB-449D-8C23-D212857557AB}"/>
          </ac:spMkLst>
        </pc:spChg>
        <pc:spChg chg="mod">
          <ac:chgData name="이 경오" userId="03d471aaec579ec3" providerId="LiveId" clId="{2063B82A-B2CE-41AA-904A-AEDD30044022}" dt="2020-04-30T04:38:55.997" v="2676" actId="20577"/>
          <ac:spMkLst>
            <pc:docMk/>
            <pc:sldMk cId="647559659" sldId="289"/>
            <ac:spMk id="22" creationId="{F3EAC8D9-CCF6-4A86-83AC-6B9A052A4891}"/>
          </ac:spMkLst>
        </pc:spChg>
        <pc:spChg chg="mod">
          <ac:chgData name="이 경오" userId="03d471aaec579ec3" providerId="LiveId" clId="{2063B82A-B2CE-41AA-904A-AEDD30044022}" dt="2020-04-30T04:39:32.721" v="2835" actId="20577"/>
          <ac:spMkLst>
            <pc:docMk/>
            <pc:sldMk cId="647559659" sldId="289"/>
            <ac:spMk id="23" creationId="{3CCFDFF1-3C74-45F9-92A8-7B3817C31280}"/>
          </ac:spMkLst>
        </pc:spChg>
        <pc:spChg chg="del mod topLvl">
          <ac:chgData name="이 경오" userId="03d471aaec579ec3" providerId="LiveId" clId="{2063B82A-B2CE-41AA-904A-AEDD30044022}" dt="2020-04-30T04:40:14.862" v="2837" actId="478"/>
          <ac:spMkLst>
            <pc:docMk/>
            <pc:sldMk cId="647559659" sldId="289"/>
            <ac:spMk id="31" creationId="{A67A4C22-23F6-4F9C-967F-94AA8160576B}"/>
          </ac:spMkLst>
        </pc:spChg>
        <pc:spChg chg="del mod topLvl">
          <ac:chgData name="이 경오" userId="03d471aaec579ec3" providerId="LiveId" clId="{2063B82A-B2CE-41AA-904A-AEDD30044022}" dt="2020-04-30T04:40:14.862" v="2837" actId="478"/>
          <ac:spMkLst>
            <pc:docMk/>
            <pc:sldMk cId="647559659" sldId="289"/>
            <ac:spMk id="33" creationId="{BDCAA595-DFFE-4CFD-9BFA-67D4FC1763B8}"/>
          </ac:spMkLst>
        </pc:spChg>
        <pc:spChg chg="del mod topLvl">
          <ac:chgData name="이 경오" userId="03d471aaec579ec3" providerId="LiveId" clId="{2063B82A-B2CE-41AA-904A-AEDD30044022}" dt="2020-04-30T04:40:17.447" v="2838" actId="478"/>
          <ac:spMkLst>
            <pc:docMk/>
            <pc:sldMk cId="647559659" sldId="289"/>
            <ac:spMk id="35" creationId="{C3381D2F-5CD2-4625-AE77-37499959D865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38" creationId="{1F18C7F5-F0FC-4857-A2BD-CC24980AA4C5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41" creationId="{1CF2DE0E-EDAA-4AC0-8E3E-05DA3C3158BE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50" creationId="{B0115EE7-0EEF-4633-9E08-0614F88E78C4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51" creationId="{6D103197-5041-45D3-B1C0-8BE9B39F0E2C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52" creationId="{D8E758C7-3C1C-40DA-ACAC-0B3195031B96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63" creationId="{E6762459-9A2E-428E-B5E6-FFFFCD8F1E64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64" creationId="{536DC3A4-4B88-41D5-9E52-1A0F1CD57519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65" creationId="{0FAB931C-B16F-4D6D-895E-E58AA7C73DC6}"/>
          </ac:spMkLst>
        </pc:spChg>
        <pc:spChg chg="add mod">
          <ac:chgData name="이 경오" userId="03d471aaec579ec3" providerId="LiveId" clId="{2063B82A-B2CE-41AA-904A-AEDD30044022}" dt="2020-04-30T04:48:10.343" v="3457" actId="1036"/>
          <ac:spMkLst>
            <pc:docMk/>
            <pc:sldMk cId="647559659" sldId="289"/>
            <ac:spMk id="66" creationId="{ABC20F91-FFAD-44C5-B636-A9578C8297BD}"/>
          </ac:spMkLst>
        </pc:spChg>
        <pc:grpChg chg="del">
          <ac:chgData name="이 경오" userId="03d471aaec579ec3" providerId="LiveId" clId="{2063B82A-B2CE-41AA-904A-AEDD30044022}" dt="2020-04-30T04:40:11.569" v="2836" actId="165"/>
          <ac:grpSpMkLst>
            <pc:docMk/>
            <pc:sldMk cId="647559659" sldId="289"/>
            <ac:grpSpMk id="45" creationId="{556F97E7-D907-469C-8D85-4D1EDD3FD5B8}"/>
          </ac:grpSpMkLst>
        </pc:grpChg>
        <pc:graphicFrameChg chg="mod modGraphic">
          <ac:chgData name="이 경오" userId="03d471aaec579ec3" providerId="LiveId" clId="{2063B82A-B2CE-41AA-904A-AEDD30044022}" dt="2020-04-30T04:48:00.749" v="3451"/>
          <ac:graphicFrameMkLst>
            <pc:docMk/>
            <pc:sldMk cId="647559659" sldId="289"/>
            <ac:graphicFrameMk id="24" creationId="{721A43C3-F2C6-474C-A8A8-2C9159BFEAEB}"/>
          </ac:graphicFrameMkLst>
        </pc:graphicFrameChg>
        <pc:picChg chg="mod topLvl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9" creationId="{9C613523-8C98-401A-900D-CB8E295A2639}"/>
          </ac:picMkLst>
        </pc:picChg>
        <pc:picChg chg="mod topLvl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11" creationId="{AA1933D5-BE79-4F22-A5D1-46E735A342E6}"/>
          </ac:picMkLst>
        </pc:picChg>
        <pc:picChg chg="mod topLvl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13" creationId="{872CE579-5A94-40D6-9986-EE2E0DA2A312}"/>
          </ac:picMkLst>
        </pc:picChg>
        <pc:picChg chg="mod topLvl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15" creationId="{66A1B26F-FC4D-4F08-B7FC-3873E674E274}"/>
          </ac:picMkLst>
        </pc:picChg>
        <pc:picChg chg="del mod topLvl">
          <ac:chgData name="이 경오" userId="03d471aaec579ec3" providerId="LiveId" clId="{2063B82A-B2CE-41AA-904A-AEDD30044022}" dt="2020-04-30T04:40:14.862" v="2837" actId="478"/>
          <ac:picMkLst>
            <pc:docMk/>
            <pc:sldMk cId="647559659" sldId="289"/>
            <ac:picMk id="30" creationId="{B1EA37B4-352B-4749-9547-BA6535EB2F04}"/>
          </ac:picMkLst>
        </pc:picChg>
        <pc:picChg chg="del mod topLvl">
          <ac:chgData name="이 경오" userId="03d471aaec579ec3" providerId="LiveId" clId="{2063B82A-B2CE-41AA-904A-AEDD30044022}" dt="2020-04-30T04:40:14.862" v="2837" actId="478"/>
          <ac:picMkLst>
            <pc:docMk/>
            <pc:sldMk cId="647559659" sldId="289"/>
            <ac:picMk id="32" creationId="{9E20C400-3C3B-403D-BA0C-DBC21191024E}"/>
          </ac:picMkLst>
        </pc:picChg>
        <pc:picChg chg="del mod topLvl">
          <ac:chgData name="이 경오" userId="03d471aaec579ec3" providerId="LiveId" clId="{2063B82A-B2CE-41AA-904A-AEDD30044022}" dt="2020-04-30T04:40:14.862" v="2837" actId="478"/>
          <ac:picMkLst>
            <pc:docMk/>
            <pc:sldMk cId="647559659" sldId="289"/>
            <ac:picMk id="34" creationId="{BEC059E2-B048-4D84-9BDA-4AF0B88EEEC4}"/>
          </ac:picMkLst>
        </pc:picChg>
        <pc:picChg chg="add mod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37" creationId="{6E28E1ED-BB40-4BC9-9CCE-25D0D2618148}"/>
          </ac:picMkLst>
        </pc:picChg>
        <pc:picChg chg="add mod">
          <ac:chgData name="이 경오" userId="03d471aaec579ec3" providerId="LiveId" clId="{2063B82A-B2CE-41AA-904A-AEDD30044022}" dt="2020-04-30T04:48:10.343" v="3457" actId="1036"/>
          <ac:picMkLst>
            <pc:docMk/>
            <pc:sldMk cId="647559659" sldId="289"/>
            <ac:picMk id="40" creationId="{C0D4CA44-03E3-4614-8EC6-B82333248E59}"/>
          </ac:picMkLst>
        </pc:picChg>
        <pc:cxnChg chg="del mod topLvl">
          <ac:chgData name="이 경오" userId="03d471aaec579ec3" providerId="LiveId" clId="{2063B82A-B2CE-41AA-904A-AEDD30044022}" dt="2020-04-30T04:44:12.595" v="2941" actId="478"/>
          <ac:cxnSpMkLst>
            <pc:docMk/>
            <pc:sldMk cId="647559659" sldId="289"/>
            <ac:cxnSpMk id="8" creationId="{98450960-DB3E-43C6-9F97-C0CB591DFBF1}"/>
          </ac:cxnSpMkLst>
        </pc:cxnChg>
        <pc:cxnChg chg="del mod topLvl">
          <ac:chgData name="이 경오" userId="03d471aaec579ec3" providerId="LiveId" clId="{2063B82A-B2CE-41AA-904A-AEDD30044022}" dt="2020-04-30T04:44:24.215" v="2944" actId="478"/>
          <ac:cxnSpMkLst>
            <pc:docMk/>
            <pc:sldMk cId="647559659" sldId="289"/>
            <ac:cxnSpMk id="20" creationId="{D8D3869A-C750-4E85-BD77-174279287C47}"/>
          </ac:cxnSpMkLst>
        </pc:cxnChg>
        <pc:cxnChg chg="del mod topLvl">
          <ac:chgData name="이 경오" userId="03d471aaec579ec3" providerId="LiveId" clId="{2063B82A-B2CE-41AA-904A-AEDD30044022}" dt="2020-04-30T04:44:36.278" v="2948" actId="478"/>
          <ac:cxnSpMkLst>
            <pc:docMk/>
            <pc:sldMk cId="647559659" sldId="289"/>
            <ac:cxnSpMk id="25" creationId="{8041B5D5-C056-441D-A1E2-C8890C1650FC}"/>
          </ac:cxnSpMkLst>
        </pc:cxnChg>
        <pc:cxnChg chg="del mod topLvl">
          <ac:chgData name="이 경오" userId="03d471aaec579ec3" providerId="LiveId" clId="{2063B82A-B2CE-41AA-904A-AEDD30044022}" dt="2020-04-30T04:40:14.862" v="2837" actId="478"/>
          <ac:cxnSpMkLst>
            <pc:docMk/>
            <pc:sldMk cId="647559659" sldId="289"/>
            <ac:cxnSpMk id="36" creationId="{1195407D-4442-4989-8F63-6FCC3396D63C}"/>
          </ac:cxnSpMkLst>
        </pc:cxnChg>
        <pc:cxnChg chg="del mod topLvl">
          <ac:chgData name="이 경오" userId="03d471aaec579ec3" providerId="LiveId" clId="{2063B82A-B2CE-41AA-904A-AEDD30044022}" dt="2020-04-30T04:40:14.862" v="2837" actId="478"/>
          <ac:cxnSpMkLst>
            <pc:docMk/>
            <pc:sldMk cId="647559659" sldId="289"/>
            <ac:cxnSpMk id="39" creationId="{A0D69B9F-2F0A-4446-B99E-A1409A538BF2}"/>
          </ac:cxnSpMkLst>
        </pc:cxnChg>
        <pc:cxnChg chg="del mod topLvl">
          <ac:chgData name="이 경오" userId="03d471aaec579ec3" providerId="LiveId" clId="{2063B82A-B2CE-41AA-904A-AEDD30044022}" dt="2020-04-30T04:40:14.862" v="2837" actId="478"/>
          <ac:cxnSpMkLst>
            <pc:docMk/>
            <pc:sldMk cId="647559659" sldId="289"/>
            <ac:cxnSpMk id="42" creationId="{5AFBEA45-AEFA-42CE-AEA4-B97BB3F0AC20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43" creationId="{842988E7-FF6A-4A52-BDAC-07B07262B7BC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44" creationId="{1EF6F47C-4015-4AB6-B19A-EC26F824E575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48" creationId="{39E8BE64-2B69-4ADC-AE27-B014B3466415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49" creationId="{25F4A99E-5A4F-4D2A-9007-B22613DB868F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54" creationId="{3128D4DA-C2E0-426C-A12A-3A86FB73D9A9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57" creationId="{A4F77517-7510-4FF0-A60B-3007D5896D21}"/>
          </ac:cxnSpMkLst>
        </pc:cxnChg>
        <pc:cxnChg chg="add mod">
          <ac:chgData name="이 경오" userId="03d471aaec579ec3" providerId="LiveId" clId="{2063B82A-B2CE-41AA-904A-AEDD30044022}" dt="2020-04-30T04:48:10.343" v="3457" actId="1036"/>
          <ac:cxnSpMkLst>
            <pc:docMk/>
            <pc:sldMk cId="647559659" sldId="289"/>
            <ac:cxnSpMk id="60" creationId="{ECF8B3B9-2065-4D41-984B-938E389AF062}"/>
          </ac:cxnSpMkLst>
        </pc:cxnChg>
      </pc:sldChg>
      <pc:sldChg chg="add ord">
        <pc:chgData name="이 경오" userId="03d471aaec579ec3" providerId="LiveId" clId="{2063B82A-B2CE-41AA-904A-AEDD30044022}" dt="2020-04-30T04:49:20.650" v="3460"/>
        <pc:sldMkLst>
          <pc:docMk/>
          <pc:sldMk cId="2326561389" sldId="290"/>
        </pc:sldMkLst>
      </pc:sldChg>
      <pc:sldChg chg="addSp delSp modSp add mod">
        <pc:chgData name="이 경오" userId="03d471aaec579ec3" providerId="LiveId" clId="{2063B82A-B2CE-41AA-904A-AEDD30044022}" dt="2020-04-30T05:07:24.225" v="4933" actId="1076"/>
        <pc:sldMkLst>
          <pc:docMk/>
          <pc:sldMk cId="2411243370" sldId="291"/>
        </pc:sldMkLst>
        <pc:spChg chg="mod">
          <ac:chgData name="이 경오" userId="03d471aaec579ec3" providerId="LiveId" clId="{2063B82A-B2CE-41AA-904A-AEDD30044022}" dt="2020-04-30T04:59:58.038" v="4350"/>
          <ac:spMkLst>
            <pc:docMk/>
            <pc:sldMk cId="2411243370" sldId="291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4:59:46.790" v="4318" actId="478"/>
          <ac:spMkLst>
            <pc:docMk/>
            <pc:sldMk cId="2411243370" sldId="291"/>
            <ac:spMk id="3" creationId="{9719A17E-972A-4632-8140-2FC7F7AB453A}"/>
          </ac:spMkLst>
        </pc:spChg>
        <pc:spChg chg="add del mod">
          <ac:chgData name="이 경오" userId="03d471aaec579ec3" providerId="LiveId" clId="{2063B82A-B2CE-41AA-904A-AEDD30044022}" dt="2020-04-30T05:05:48.919" v="4838" actId="478"/>
          <ac:spMkLst>
            <pc:docMk/>
            <pc:sldMk cId="2411243370" sldId="291"/>
            <ac:spMk id="6" creationId="{D2539D27-F3C8-41BF-AF7F-3A29ED4194E9}"/>
          </ac:spMkLst>
        </pc:spChg>
        <pc:spChg chg="add mod">
          <ac:chgData name="이 경오" userId="03d471aaec579ec3" providerId="LiveId" clId="{2063B82A-B2CE-41AA-904A-AEDD30044022}" dt="2020-04-30T05:06:02.005" v="4840" actId="1076"/>
          <ac:spMkLst>
            <pc:docMk/>
            <pc:sldMk cId="2411243370" sldId="291"/>
            <ac:spMk id="7" creationId="{195F255D-B26D-46EA-BB40-416EBAFCC2AF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9" creationId="{A1C82646-D8C3-4482-BC3C-9F29C7734C5B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10" creationId="{49D62276-A078-4B06-9438-CBBAC54BBC9A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15" creationId="{70B5DCD9-4CFA-4026-8B24-EE74358E7D2B}"/>
          </ac:spMkLst>
        </pc:spChg>
        <pc:spChg chg="add del mod">
          <ac:chgData name="이 경오" userId="03d471aaec579ec3" providerId="LiveId" clId="{2063B82A-B2CE-41AA-904A-AEDD30044022}" dt="2020-04-30T05:05:48.919" v="4838" actId="478"/>
          <ac:spMkLst>
            <pc:docMk/>
            <pc:sldMk cId="2411243370" sldId="291"/>
            <ac:spMk id="16" creationId="{DD3F11E4-B19F-45A2-BA93-14D11363E222}"/>
          </ac:spMkLst>
        </pc:spChg>
        <pc:spChg chg="add del mod">
          <ac:chgData name="이 경오" userId="03d471aaec579ec3" providerId="LiveId" clId="{2063B82A-B2CE-41AA-904A-AEDD30044022}" dt="2020-04-30T05:05:48.919" v="4838" actId="478"/>
          <ac:spMkLst>
            <pc:docMk/>
            <pc:sldMk cId="2411243370" sldId="291"/>
            <ac:spMk id="17" creationId="{F1F2EE26-F4C7-4664-8832-98890497F79C}"/>
          </ac:spMkLst>
        </pc:spChg>
        <pc:spChg chg="add del mod">
          <ac:chgData name="이 경오" userId="03d471aaec579ec3" providerId="LiveId" clId="{2063B82A-B2CE-41AA-904A-AEDD30044022}" dt="2020-04-30T05:05:48.919" v="4838" actId="478"/>
          <ac:spMkLst>
            <pc:docMk/>
            <pc:sldMk cId="2411243370" sldId="291"/>
            <ac:spMk id="18" creationId="{553D82F7-74B4-4CEB-BD8F-BD7993C07DD0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19" creationId="{BECCD5D7-CACC-40A6-BB41-590918ED63CC}"/>
          </ac:spMkLst>
        </pc:spChg>
        <pc:spChg chg="add mod">
          <ac:chgData name="이 경오" userId="03d471aaec579ec3" providerId="LiveId" clId="{2063B82A-B2CE-41AA-904A-AEDD30044022}" dt="2020-04-30T05:07:05.355" v="4930" actId="1076"/>
          <ac:spMkLst>
            <pc:docMk/>
            <pc:sldMk cId="2411243370" sldId="291"/>
            <ac:spMk id="21" creationId="{AAF87746-E47E-44AD-86BD-266092BC3D72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24" creationId="{E0A9F86C-53FC-4072-8AE3-FB7223D7A74D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25" creationId="{A2D298FD-0964-4B13-8595-18B34A0D207E}"/>
          </ac:spMkLst>
        </pc:spChg>
        <pc:spChg chg="del">
          <ac:chgData name="이 경오" userId="03d471aaec579ec3" providerId="LiveId" clId="{2063B82A-B2CE-41AA-904A-AEDD30044022}" dt="2020-04-30T05:00:12.643" v="4351" actId="478"/>
          <ac:spMkLst>
            <pc:docMk/>
            <pc:sldMk cId="2411243370" sldId="291"/>
            <ac:spMk id="26" creationId="{741AE44C-B924-4292-8A7A-D9C24693612B}"/>
          </ac:spMkLst>
        </pc:spChg>
        <pc:spChg chg="add mod">
          <ac:chgData name="이 경오" userId="03d471aaec579ec3" providerId="LiveId" clId="{2063B82A-B2CE-41AA-904A-AEDD30044022}" dt="2020-04-30T05:07:24.225" v="4933" actId="1076"/>
          <ac:spMkLst>
            <pc:docMk/>
            <pc:sldMk cId="2411243370" sldId="291"/>
            <ac:spMk id="34" creationId="{6F19BCFC-4D4F-4652-B8B0-669ACDF99EFE}"/>
          </ac:spMkLst>
        </pc:spChg>
        <pc:spChg chg="add mod">
          <ac:chgData name="이 경오" userId="03d471aaec579ec3" providerId="LiveId" clId="{2063B82A-B2CE-41AA-904A-AEDD30044022}" dt="2020-04-30T05:07:12.675" v="4932" actId="14100"/>
          <ac:spMkLst>
            <pc:docMk/>
            <pc:sldMk cId="2411243370" sldId="291"/>
            <ac:spMk id="35" creationId="{A8D2E161-108B-4085-BC69-D8C56998B8E3}"/>
          </ac:spMkLst>
        </pc:spChg>
        <pc:grpChg chg="add mod">
          <ac:chgData name="이 경오" userId="03d471aaec579ec3" providerId="LiveId" clId="{2063B82A-B2CE-41AA-904A-AEDD30044022}" dt="2020-04-30T05:07:01.265" v="4929" actId="14100"/>
          <ac:grpSpMkLst>
            <pc:docMk/>
            <pc:sldMk cId="2411243370" sldId="291"/>
            <ac:grpSpMk id="8" creationId="{F5AA0169-4C20-4ABF-999B-D2EE2941AE03}"/>
          </ac:grpSpMkLst>
        </pc:grpChg>
        <pc:graphicFrameChg chg="add mod modGraphic">
          <ac:chgData name="이 경오" userId="03d471aaec579ec3" providerId="LiveId" clId="{2063B82A-B2CE-41AA-904A-AEDD30044022}" dt="2020-04-30T05:06:14.284" v="4842" actId="14734"/>
          <ac:graphicFrameMkLst>
            <pc:docMk/>
            <pc:sldMk cId="2411243370" sldId="291"/>
            <ac:graphicFrameMk id="33" creationId="{BC7BE7D4-8532-4A1D-9729-C2A8771E03B9}"/>
          </ac:graphicFrameMkLst>
        </pc:graphicFrameChg>
        <pc:picChg chg="add mod">
          <ac:chgData name="이 경오" userId="03d471aaec579ec3" providerId="LiveId" clId="{2063B82A-B2CE-41AA-904A-AEDD30044022}" dt="2020-04-30T05:06:02.005" v="4840" actId="1076"/>
          <ac:picMkLst>
            <pc:docMk/>
            <pc:sldMk cId="2411243370" sldId="291"/>
            <ac:picMk id="20" creationId="{94D22A34-46A0-41B9-B5BB-8D536E01BF14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22" creationId="{11B54AF9-29A0-4EE7-9F87-41ABDB2D9717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23" creationId="{39C45BCD-EF2F-4D1D-A795-229C4305C13E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27" creationId="{BBD5BC6D-3A39-4447-84A3-77C79C92F734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28" creationId="{D4E6FDEB-F45B-40FE-93E6-F1A7FEDF44D8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29" creationId="{BA72C710-EF8D-486A-A967-19D39C7FF545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30" creationId="{3FFC5C47-50D8-44BB-B13A-79C7F13E993E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31" creationId="{84ABC3DB-18A0-486C-B653-EE2FDF70394E}"/>
          </ac:picMkLst>
        </pc:picChg>
        <pc:picChg chg="add mod">
          <ac:chgData name="이 경오" userId="03d471aaec579ec3" providerId="LiveId" clId="{2063B82A-B2CE-41AA-904A-AEDD30044022}" dt="2020-04-30T05:06:53.208" v="4926" actId="164"/>
          <ac:picMkLst>
            <pc:docMk/>
            <pc:sldMk cId="2411243370" sldId="291"/>
            <ac:picMk id="32" creationId="{1C8F5E7F-F294-4BDC-A0CB-F1315D714881}"/>
          </ac:picMkLst>
        </pc:picChg>
        <pc:cxnChg chg="del">
          <ac:chgData name="이 경오" userId="03d471aaec579ec3" providerId="LiveId" clId="{2063B82A-B2CE-41AA-904A-AEDD30044022}" dt="2020-04-30T05:00:12.643" v="4351" actId="478"/>
          <ac:cxnSpMkLst>
            <pc:docMk/>
            <pc:sldMk cId="2411243370" sldId="291"/>
            <ac:cxnSpMk id="12" creationId="{752821AA-A3D7-4720-87C8-9ADD99BEC60D}"/>
          </ac:cxnSpMkLst>
        </pc:cxnChg>
      </pc:sldChg>
      <pc:sldChg chg="addSp delSp modSp add mod">
        <pc:chgData name="이 경오" userId="03d471aaec579ec3" providerId="LiveId" clId="{2063B82A-B2CE-41AA-904A-AEDD30044022}" dt="2020-04-30T05:23:41.603" v="5572" actId="1076"/>
        <pc:sldMkLst>
          <pc:docMk/>
          <pc:sldMk cId="3276220162" sldId="292"/>
        </pc:sldMkLst>
        <pc:spChg chg="mod">
          <ac:chgData name="이 경오" userId="03d471aaec579ec3" providerId="LiveId" clId="{2063B82A-B2CE-41AA-904A-AEDD30044022}" dt="2020-04-30T05:08:16.177" v="4968"/>
          <ac:spMkLst>
            <pc:docMk/>
            <pc:sldMk cId="3276220162" sldId="292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5:08:24.093" v="4969" actId="478"/>
          <ac:spMkLst>
            <pc:docMk/>
            <pc:sldMk cId="3276220162" sldId="292"/>
            <ac:spMk id="7" creationId="{195F255D-B26D-46EA-BB40-416EBAFCC2AF}"/>
          </ac:spMkLst>
        </pc:spChg>
        <pc:spChg chg="add mod">
          <ac:chgData name="이 경오" userId="03d471aaec579ec3" providerId="LiveId" clId="{2063B82A-B2CE-41AA-904A-AEDD30044022}" dt="2020-04-30T05:12:26.272" v="5354" actId="1076"/>
          <ac:spMkLst>
            <pc:docMk/>
            <pc:sldMk cId="3276220162" sldId="292"/>
            <ac:spMk id="11" creationId="{FE64E365-1081-4F65-8A75-6054AC51C00C}"/>
          </ac:spMkLst>
        </pc:spChg>
        <pc:spChg chg="add del mod">
          <ac:chgData name="이 경오" userId="03d471aaec579ec3" providerId="LiveId" clId="{2063B82A-B2CE-41AA-904A-AEDD30044022}" dt="2020-04-30T05:14:12.042" v="5389" actId="465"/>
          <ac:spMkLst>
            <pc:docMk/>
            <pc:sldMk cId="3276220162" sldId="292"/>
            <ac:spMk id="14" creationId="{204CAB54-6B6A-4C70-88CC-2727D2FA7DDD}"/>
          </ac:spMkLst>
        </pc:spChg>
        <pc:spChg chg="del">
          <ac:chgData name="이 경오" userId="03d471aaec579ec3" providerId="LiveId" clId="{2063B82A-B2CE-41AA-904A-AEDD30044022}" dt="2020-04-30T05:08:24.093" v="4969" actId="478"/>
          <ac:spMkLst>
            <pc:docMk/>
            <pc:sldMk cId="3276220162" sldId="292"/>
            <ac:spMk id="21" creationId="{AAF87746-E47E-44AD-86BD-266092BC3D72}"/>
          </ac:spMkLst>
        </pc:spChg>
        <pc:spChg chg="add mod">
          <ac:chgData name="이 경오" userId="03d471aaec579ec3" providerId="LiveId" clId="{2063B82A-B2CE-41AA-904A-AEDD30044022}" dt="2020-04-30T05:09:29.216" v="5279"/>
          <ac:spMkLst>
            <pc:docMk/>
            <pc:sldMk cId="3276220162" sldId="292"/>
            <ac:spMk id="24" creationId="{90029665-E514-4E16-B167-07E4450F3183}"/>
          </ac:spMkLst>
        </pc:spChg>
        <pc:spChg chg="add mod">
          <ac:chgData name="이 경오" userId="03d471aaec579ec3" providerId="LiveId" clId="{2063B82A-B2CE-41AA-904A-AEDD30044022}" dt="2020-04-30T05:20:15.306" v="5508" actId="1035"/>
          <ac:spMkLst>
            <pc:docMk/>
            <pc:sldMk cId="3276220162" sldId="292"/>
            <ac:spMk id="26" creationId="{EE79B7D6-E003-47BF-9BC4-F9AE0F9F272E}"/>
          </ac:spMkLst>
        </pc:spChg>
        <pc:spChg chg="del">
          <ac:chgData name="이 경오" userId="03d471aaec579ec3" providerId="LiveId" clId="{2063B82A-B2CE-41AA-904A-AEDD30044022}" dt="2020-04-30T05:08:24.093" v="4969" actId="478"/>
          <ac:spMkLst>
            <pc:docMk/>
            <pc:sldMk cId="3276220162" sldId="292"/>
            <ac:spMk id="34" creationId="{6F19BCFC-4D4F-4652-B8B0-669ACDF99EFE}"/>
          </ac:spMkLst>
        </pc:spChg>
        <pc:spChg chg="del">
          <ac:chgData name="이 경오" userId="03d471aaec579ec3" providerId="LiveId" clId="{2063B82A-B2CE-41AA-904A-AEDD30044022}" dt="2020-04-30T05:08:24.093" v="4969" actId="478"/>
          <ac:spMkLst>
            <pc:docMk/>
            <pc:sldMk cId="3276220162" sldId="292"/>
            <ac:spMk id="35" creationId="{A8D2E161-108B-4085-BC69-D8C56998B8E3}"/>
          </ac:spMkLst>
        </pc:spChg>
        <pc:spChg chg="add mod">
          <ac:chgData name="이 경오" userId="03d471aaec579ec3" providerId="LiveId" clId="{2063B82A-B2CE-41AA-904A-AEDD30044022}" dt="2020-04-30T05:10:42.174" v="5322"/>
          <ac:spMkLst>
            <pc:docMk/>
            <pc:sldMk cId="3276220162" sldId="292"/>
            <ac:spMk id="36" creationId="{91AF4C78-7E37-4C81-B2DC-D4B5B7F2B17A}"/>
          </ac:spMkLst>
        </pc:spChg>
        <pc:spChg chg="add mod">
          <ac:chgData name="이 경오" userId="03d471aaec579ec3" providerId="LiveId" clId="{2063B82A-B2CE-41AA-904A-AEDD30044022}" dt="2020-04-30T05:14:17.023" v="5391" actId="20577"/>
          <ac:spMkLst>
            <pc:docMk/>
            <pc:sldMk cId="3276220162" sldId="292"/>
            <ac:spMk id="46" creationId="{034CCE57-7047-4B93-8BCE-ADE409069BDA}"/>
          </ac:spMkLst>
        </pc:spChg>
        <pc:spChg chg="add mod">
          <ac:chgData name="이 경오" userId="03d471aaec579ec3" providerId="LiveId" clId="{2063B82A-B2CE-41AA-904A-AEDD30044022}" dt="2020-04-30T05:14:19.780" v="5393" actId="20577"/>
          <ac:spMkLst>
            <pc:docMk/>
            <pc:sldMk cId="3276220162" sldId="292"/>
            <ac:spMk id="47" creationId="{90BF1EE0-6874-424E-AA5D-AE336F8BB962}"/>
          </ac:spMkLst>
        </pc:spChg>
        <pc:spChg chg="add mod">
          <ac:chgData name="이 경오" userId="03d471aaec579ec3" providerId="LiveId" clId="{2063B82A-B2CE-41AA-904A-AEDD30044022}" dt="2020-04-30T05:14:22.730" v="5395" actId="20577"/>
          <ac:spMkLst>
            <pc:docMk/>
            <pc:sldMk cId="3276220162" sldId="292"/>
            <ac:spMk id="48" creationId="{1882F33D-3CE8-43BE-A3A0-10140B6FAE5C}"/>
          </ac:spMkLst>
        </pc:spChg>
        <pc:spChg chg="add mod">
          <ac:chgData name="이 경오" userId="03d471aaec579ec3" providerId="LiveId" clId="{2063B82A-B2CE-41AA-904A-AEDD30044022}" dt="2020-04-30T05:14:26.049" v="5397" actId="20577"/>
          <ac:spMkLst>
            <pc:docMk/>
            <pc:sldMk cId="3276220162" sldId="292"/>
            <ac:spMk id="49" creationId="{633040EC-CD36-4093-8D33-A0689FE406BE}"/>
          </ac:spMkLst>
        </pc:spChg>
        <pc:spChg chg="add mod">
          <ac:chgData name="이 경오" userId="03d471aaec579ec3" providerId="LiveId" clId="{2063B82A-B2CE-41AA-904A-AEDD30044022}" dt="2020-04-30T05:14:29.331" v="5399" actId="20577"/>
          <ac:spMkLst>
            <pc:docMk/>
            <pc:sldMk cId="3276220162" sldId="292"/>
            <ac:spMk id="50" creationId="{AA3ABA19-B994-45B9-83FC-9589A146408D}"/>
          </ac:spMkLst>
        </pc:spChg>
        <pc:spChg chg="add mod">
          <ac:chgData name="이 경오" userId="03d471aaec579ec3" providerId="LiveId" clId="{2063B82A-B2CE-41AA-904A-AEDD30044022}" dt="2020-04-30T05:14:32.651" v="5401" actId="20577"/>
          <ac:spMkLst>
            <pc:docMk/>
            <pc:sldMk cId="3276220162" sldId="292"/>
            <ac:spMk id="51" creationId="{2EABFE2C-C592-4D2F-969F-5B547457C8D2}"/>
          </ac:spMkLst>
        </pc:spChg>
        <pc:spChg chg="add mod">
          <ac:chgData name="이 경오" userId="03d471aaec579ec3" providerId="LiveId" clId="{2063B82A-B2CE-41AA-904A-AEDD30044022}" dt="2020-04-30T05:14:36.001" v="5403" actId="20577"/>
          <ac:spMkLst>
            <pc:docMk/>
            <pc:sldMk cId="3276220162" sldId="292"/>
            <ac:spMk id="52" creationId="{E2F6E5BD-BD2C-46AC-924B-07A33F9A5E0A}"/>
          </ac:spMkLst>
        </pc:spChg>
        <pc:spChg chg="add mod">
          <ac:chgData name="이 경오" userId="03d471aaec579ec3" providerId="LiveId" clId="{2063B82A-B2CE-41AA-904A-AEDD30044022}" dt="2020-04-30T05:14:39.172" v="5405" actId="20577"/>
          <ac:spMkLst>
            <pc:docMk/>
            <pc:sldMk cId="3276220162" sldId="292"/>
            <ac:spMk id="53" creationId="{BB1B417F-E579-425E-8484-0448C199D3B3}"/>
          </ac:spMkLst>
        </pc:spChg>
        <pc:spChg chg="add mod">
          <ac:chgData name="이 경오" userId="03d471aaec579ec3" providerId="LiveId" clId="{2063B82A-B2CE-41AA-904A-AEDD30044022}" dt="2020-04-30T05:16:58.689" v="5460" actId="408"/>
          <ac:spMkLst>
            <pc:docMk/>
            <pc:sldMk cId="3276220162" sldId="292"/>
            <ac:spMk id="62" creationId="{268185B8-F319-48ED-ADE6-FB003979513D}"/>
          </ac:spMkLst>
        </pc:spChg>
        <pc:spChg chg="add mod">
          <ac:chgData name="이 경오" userId="03d471aaec579ec3" providerId="LiveId" clId="{2063B82A-B2CE-41AA-904A-AEDD30044022}" dt="2020-04-30T05:17:03.094" v="5461" actId="20577"/>
          <ac:spMkLst>
            <pc:docMk/>
            <pc:sldMk cId="3276220162" sldId="292"/>
            <ac:spMk id="63" creationId="{13BFEA1E-CA52-4358-B5DE-BCBEF29B87E3}"/>
          </ac:spMkLst>
        </pc:spChg>
        <pc:spChg chg="add mod">
          <ac:chgData name="이 경오" userId="03d471aaec579ec3" providerId="LiveId" clId="{2063B82A-B2CE-41AA-904A-AEDD30044022}" dt="2020-04-30T05:17:05.070" v="5462" actId="20577"/>
          <ac:spMkLst>
            <pc:docMk/>
            <pc:sldMk cId="3276220162" sldId="292"/>
            <ac:spMk id="64" creationId="{8DCEAA12-DD5A-4B81-A440-CF28646F5792}"/>
          </ac:spMkLst>
        </pc:spChg>
        <pc:spChg chg="add mod">
          <ac:chgData name="이 경오" userId="03d471aaec579ec3" providerId="LiveId" clId="{2063B82A-B2CE-41AA-904A-AEDD30044022}" dt="2020-04-30T05:17:09.852" v="5464" actId="20577"/>
          <ac:spMkLst>
            <pc:docMk/>
            <pc:sldMk cId="3276220162" sldId="292"/>
            <ac:spMk id="65" creationId="{83FA54B2-10A3-4B98-A8F9-F85ED20B823B}"/>
          </ac:spMkLst>
        </pc:spChg>
        <pc:spChg chg="add mod">
          <ac:chgData name="이 경오" userId="03d471aaec579ec3" providerId="LiveId" clId="{2063B82A-B2CE-41AA-904A-AEDD30044022}" dt="2020-04-30T05:17:07.265" v="5463" actId="20577"/>
          <ac:spMkLst>
            <pc:docMk/>
            <pc:sldMk cId="3276220162" sldId="292"/>
            <ac:spMk id="66" creationId="{FD647956-A3F9-456E-8155-3FA444245CE0}"/>
          </ac:spMkLst>
        </pc:spChg>
        <pc:spChg chg="add mod">
          <ac:chgData name="이 경오" userId="03d471aaec579ec3" providerId="LiveId" clId="{2063B82A-B2CE-41AA-904A-AEDD30044022}" dt="2020-04-30T05:17:11.843" v="5465" actId="20577"/>
          <ac:spMkLst>
            <pc:docMk/>
            <pc:sldMk cId="3276220162" sldId="292"/>
            <ac:spMk id="67" creationId="{47018693-3DCC-48C8-819B-22DA1CC63E79}"/>
          </ac:spMkLst>
        </pc:spChg>
        <pc:spChg chg="add del mod">
          <ac:chgData name="이 경오" userId="03d471aaec579ec3" providerId="LiveId" clId="{2063B82A-B2CE-41AA-904A-AEDD30044022}" dt="2020-04-30T05:17:13.965" v="5466" actId="20577"/>
          <ac:spMkLst>
            <pc:docMk/>
            <pc:sldMk cId="3276220162" sldId="292"/>
            <ac:spMk id="68" creationId="{CCA71837-E049-4980-93CC-905CC89C3938}"/>
          </ac:spMkLst>
        </pc:spChg>
        <pc:spChg chg="add mod">
          <ac:chgData name="이 경오" userId="03d471aaec579ec3" providerId="LiveId" clId="{2063B82A-B2CE-41AA-904A-AEDD30044022}" dt="2020-04-30T05:17:16.216" v="5467" actId="20577"/>
          <ac:spMkLst>
            <pc:docMk/>
            <pc:sldMk cId="3276220162" sldId="292"/>
            <ac:spMk id="69" creationId="{FB129E99-29E8-4D63-A245-CA96EFA238AB}"/>
          </ac:spMkLst>
        </pc:spChg>
        <pc:spChg chg="add mod">
          <ac:chgData name="이 경오" userId="03d471aaec579ec3" providerId="LiveId" clId="{2063B82A-B2CE-41AA-904A-AEDD30044022}" dt="2020-04-30T05:20:12.234" v="5507" actId="1036"/>
          <ac:spMkLst>
            <pc:docMk/>
            <pc:sldMk cId="3276220162" sldId="292"/>
            <ac:spMk id="78" creationId="{ED05D65E-4CE4-4638-B4E5-8EFC9E54D8C7}"/>
          </ac:spMkLst>
        </pc:spChg>
        <pc:spChg chg="add mod">
          <ac:chgData name="이 경오" userId="03d471aaec579ec3" providerId="LiveId" clId="{2063B82A-B2CE-41AA-904A-AEDD30044022}" dt="2020-04-30T05:23:23.584" v="5566" actId="1076"/>
          <ac:spMkLst>
            <pc:docMk/>
            <pc:sldMk cId="3276220162" sldId="292"/>
            <ac:spMk id="79" creationId="{65648831-B7A4-4737-89B1-B1FBFF789E72}"/>
          </ac:spMkLst>
        </pc:spChg>
        <pc:spChg chg="add mod">
          <ac:chgData name="이 경오" userId="03d471aaec579ec3" providerId="LiveId" clId="{2063B82A-B2CE-41AA-904A-AEDD30044022}" dt="2020-04-30T05:23:25.994" v="5567" actId="1076"/>
          <ac:spMkLst>
            <pc:docMk/>
            <pc:sldMk cId="3276220162" sldId="292"/>
            <ac:spMk id="80" creationId="{DCC34C15-4123-4265-9855-D2D3D737C0DF}"/>
          </ac:spMkLst>
        </pc:spChg>
        <pc:spChg chg="add mod">
          <ac:chgData name="이 경오" userId="03d471aaec579ec3" providerId="LiveId" clId="{2063B82A-B2CE-41AA-904A-AEDD30044022}" dt="2020-04-30T05:23:28.513" v="5568" actId="1076"/>
          <ac:spMkLst>
            <pc:docMk/>
            <pc:sldMk cId="3276220162" sldId="292"/>
            <ac:spMk id="81" creationId="{EE4A6024-21F4-402D-B30E-B7DDA99073C4}"/>
          </ac:spMkLst>
        </pc:spChg>
        <pc:spChg chg="add mod">
          <ac:chgData name="이 경오" userId="03d471aaec579ec3" providerId="LiveId" clId="{2063B82A-B2CE-41AA-904A-AEDD30044022}" dt="2020-04-30T05:23:41.603" v="5572" actId="1076"/>
          <ac:spMkLst>
            <pc:docMk/>
            <pc:sldMk cId="3276220162" sldId="292"/>
            <ac:spMk id="82" creationId="{6694DDA9-9E99-4C34-8C13-EB103E35CEB9}"/>
          </ac:spMkLst>
        </pc:spChg>
        <pc:spChg chg="add mod">
          <ac:chgData name="이 경오" userId="03d471aaec579ec3" providerId="LiveId" clId="{2063B82A-B2CE-41AA-904A-AEDD30044022}" dt="2020-04-30T05:23:38.044" v="5571" actId="1076"/>
          <ac:spMkLst>
            <pc:docMk/>
            <pc:sldMk cId="3276220162" sldId="292"/>
            <ac:spMk id="83" creationId="{5A634AC9-EE19-44A2-8F8B-1C167D60C85E}"/>
          </ac:spMkLst>
        </pc:spChg>
        <pc:spChg chg="add mod">
          <ac:chgData name="이 경오" userId="03d471aaec579ec3" providerId="LiveId" clId="{2063B82A-B2CE-41AA-904A-AEDD30044022}" dt="2020-04-30T05:23:35.594" v="5570" actId="1076"/>
          <ac:spMkLst>
            <pc:docMk/>
            <pc:sldMk cId="3276220162" sldId="292"/>
            <ac:spMk id="84" creationId="{F391A671-F58E-4435-A279-E603BEDBBF53}"/>
          </ac:spMkLst>
        </pc:spChg>
        <pc:grpChg chg="del">
          <ac:chgData name="이 경오" userId="03d471aaec579ec3" providerId="LiveId" clId="{2063B82A-B2CE-41AA-904A-AEDD30044022}" dt="2020-04-30T05:08:24.093" v="4969" actId="478"/>
          <ac:grpSpMkLst>
            <pc:docMk/>
            <pc:sldMk cId="3276220162" sldId="292"/>
            <ac:grpSpMk id="8" creationId="{F5AA0169-4C20-4ABF-999B-D2EE2941AE03}"/>
          </ac:grpSpMkLst>
        </pc:grpChg>
        <pc:grpChg chg="add del mod">
          <ac:chgData name="이 경오" userId="03d471aaec579ec3" providerId="LiveId" clId="{2063B82A-B2CE-41AA-904A-AEDD30044022}" dt="2020-04-30T05:12:04.081" v="5348" actId="165"/>
          <ac:grpSpMkLst>
            <pc:docMk/>
            <pc:sldMk cId="3276220162" sldId="292"/>
            <ac:grpSpMk id="13" creationId="{CCF5255C-1F60-47C1-A61C-32B79EF0EF6A}"/>
          </ac:grpSpMkLst>
        </pc:grpChg>
        <pc:graphicFrameChg chg="del">
          <ac:chgData name="이 경오" userId="03d471aaec579ec3" providerId="LiveId" clId="{2063B82A-B2CE-41AA-904A-AEDD30044022}" dt="2020-04-30T05:08:24.093" v="4969" actId="478"/>
          <ac:graphicFrameMkLst>
            <pc:docMk/>
            <pc:sldMk cId="3276220162" sldId="292"/>
            <ac:graphicFrameMk id="33" creationId="{BC7BE7D4-8532-4A1D-9729-C2A8771E03B9}"/>
          </ac:graphicFrameMkLst>
        </pc:graphicFrameChg>
        <pc:picChg chg="del">
          <ac:chgData name="이 경오" userId="03d471aaec579ec3" providerId="LiveId" clId="{2063B82A-B2CE-41AA-904A-AEDD30044022}" dt="2020-04-30T05:08:24.093" v="4969" actId="478"/>
          <ac:picMkLst>
            <pc:docMk/>
            <pc:sldMk cId="3276220162" sldId="292"/>
            <ac:picMk id="20" creationId="{94D22A34-46A0-41B9-B5BB-8D536E01BF14}"/>
          </ac:picMkLst>
        </pc:picChg>
        <pc:cxnChg chg="add mod">
          <ac:chgData name="이 경오" userId="03d471aaec579ec3" providerId="LiveId" clId="{2063B82A-B2CE-41AA-904A-AEDD30044022}" dt="2020-04-30T05:10:11.277" v="5295" actId="1036"/>
          <ac:cxnSpMkLst>
            <pc:docMk/>
            <pc:sldMk cId="3276220162" sldId="292"/>
            <ac:cxnSpMk id="6" creationId="{8C84ECFC-7060-4471-831E-8690914C917F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18" creationId="{9C32C82E-732A-4493-B794-1C15AF6E8477}"/>
          </ac:cxnSpMkLst>
        </pc:cxnChg>
        <pc:cxnChg chg="add mod">
          <ac:chgData name="이 경오" userId="03d471aaec579ec3" providerId="LiveId" clId="{2063B82A-B2CE-41AA-904A-AEDD30044022}" dt="2020-04-30T05:10:11.277" v="5295" actId="1036"/>
          <ac:cxnSpMkLst>
            <pc:docMk/>
            <pc:sldMk cId="3276220162" sldId="292"/>
            <ac:cxnSpMk id="25" creationId="{DD7FECCE-B505-4C2A-9B8B-16D7125EE4C6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37" creationId="{C010F1EB-8A91-4762-86F2-837D66375B53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38" creationId="{29867076-9C46-4CBC-BD0E-A481943A4C2C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39" creationId="{680D61C0-E48B-49AC-8BAF-70B405D2AECD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0" creationId="{E256B149-465C-412A-AEA2-741C9CD61C38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1" creationId="{574CACEE-2916-4B9B-A6D8-D2BC486F11EA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2" creationId="{85879741-9999-4451-972F-79A3F038C276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3" creationId="{8D9B95A0-B355-4125-B873-5ACAC2A54A79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4" creationId="{4B6E09F4-0834-40B7-8529-F9C9A2B51412}"/>
          </ac:cxnSpMkLst>
        </pc:cxnChg>
        <pc:cxnChg chg="add mod topLvl">
          <ac:chgData name="이 경오" userId="03d471aaec579ec3" providerId="LiveId" clId="{2063B82A-B2CE-41AA-904A-AEDD30044022}" dt="2020-04-30T05:12:29.662" v="5355" actId="1038"/>
          <ac:cxnSpMkLst>
            <pc:docMk/>
            <pc:sldMk cId="3276220162" sldId="292"/>
            <ac:cxnSpMk id="45" creationId="{314DD031-9F56-4F48-A0F2-8AEF604F58FD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4" creationId="{D5253712-FA13-493E-B97A-35554D34154C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5" creationId="{E0352A78-F889-447E-AE36-03FEF8B1F252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6" creationId="{3F847A1F-0443-4A11-8263-9282CF643456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7" creationId="{8B4F066B-C019-4A92-BAC1-114512457751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8" creationId="{D96A217F-8F3C-41C9-AC25-8BBF94231937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59" creationId="{F0922703-B230-46A0-A551-410AAFB761E6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60" creationId="{C4FBC3BD-EDA5-4849-97D6-C9A34C26FBC1}"/>
          </ac:cxnSpMkLst>
        </pc:cxnChg>
        <pc:cxnChg chg="add mod">
          <ac:chgData name="이 경오" userId="03d471aaec579ec3" providerId="LiveId" clId="{2063B82A-B2CE-41AA-904A-AEDD30044022}" dt="2020-04-30T05:15:38.797" v="5429" actId="408"/>
          <ac:cxnSpMkLst>
            <pc:docMk/>
            <pc:sldMk cId="3276220162" sldId="292"/>
            <ac:cxnSpMk id="61" creationId="{0CC34C42-B051-486E-8389-4FB4C22A2B88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0" creationId="{31A7327F-C873-4A57-AEB7-EDBB03662049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1" creationId="{A4D79FEB-6627-4BC5-BD7A-29CFA3433A7F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2" creationId="{6FB95D7F-3D20-4584-BA34-43DBD8D323C9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3" creationId="{FB24954B-C879-4EB9-80CB-8C5F19AEAFD3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4" creationId="{8FC98D2F-E880-4A67-AB80-53AD81EB775F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5" creationId="{B91FB71D-9325-46DF-A9D8-FE7A937EAB0C}"/>
          </ac:cxnSpMkLst>
        </pc:cxnChg>
        <pc:cxnChg chg="add mod ord">
          <ac:chgData name="이 경오" userId="03d471aaec579ec3" providerId="LiveId" clId="{2063B82A-B2CE-41AA-904A-AEDD30044022}" dt="2020-04-30T05:19:03.960" v="5499" actId="167"/>
          <ac:cxnSpMkLst>
            <pc:docMk/>
            <pc:sldMk cId="3276220162" sldId="292"/>
            <ac:cxnSpMk id="76" creationId="{6ACC50A3-0397-4374-A8F3-EF65A25D9BCB}"/>
          </ac:cxnSpMkLst>
        </pc:cxnChg>
        <pc:cxnChg chg="add mod ord">
          <ac:chgData name="이 경오" userId="03d471aaec579ec3" providerId="LiveId" clId="{2063B82A-B2CE-41AA-904A-AEDD30044022}" dt="2020-04-30T05:22:14.818" v="5549" actId="167"/>
          <ac:cxnSpMkLst>
            <pc:docMk/>
            <pc:sldMk cId="3276220162" sldId="292"/>
            <ac:cxnSpMk id="77" creationId="{744756A9-8A55-4D87-97B4-47E3959C349B}"/>
          </ac:cxnSpMkLst>
        </pc:cxnChg>
        <pc:cxnChg chg="add del mod">
          <ac:chgData name="이 경오" userId="03d471aaec579ec3" providerId="LiveId" clId="{2063B82A-B2CE-41AA-904A-AEDD30044022}" dt="2020-04-30T05:21:20.375" v="5528" actId="11529"/>
          <ac:cxnSpMkLst>
            <pc:docMk/>
            <pc:sldMk cId="3276220162" sldId="292"/>
            <ac:cxnSpMk id="86" creationId="{64CDEE4F-1222-416C-A94E-36A342D7A0D9}"/>
          </ac:cxnSpMkLst>
        </pc:cxnChg>
        <pc:cxnChg chg="add mod">
          <ac:chgData name="이 경오" userId="03d471aaec579ec3" providerId="LiveId" clId="{2063B82A-B2CE-41AA-904A-AEDD30044022}" dt="2020-04-30T05:22:35.893" v="5552" actId="14100"/>
          <ac:cxnSpMkLst>
            <pc:docMk/>
            <pc:sldMk cId="3276220162" sldId="292"/>
            <ac:cxnSpMk id="88" creationId="{19DEF1D9-23AE-4F1D-A4E7-2A80449736A7}"/>
          </ac:cxnSpMkLst>
        </pc:cxnChg>
        <pc:cxnChg chg="add mod">
          <ac:chgData name="이 경오" userId="03d471aaec579ec3" providerId="LiveId" clId="{2063B82A-B2CE-41AA-904A-AEDD30044022}" dt="2020-04-30T05:23:23.584" v="5566" actId="1076"/>
          <ac:cxnSpMkLst>
            <pc:docMk/>
            <pc:sldMk cId="3276220162" sldId="292"/>
            <ac:cxnSpMk id="89" creationId="{6FCAC0C6-5345-4386-AF19-8C7AECC5BD28}"/>
          </ac:cxnSpMkLst>
        </pc:cxnChg>
        <pc:cxnChg chg="add mod">
          <ac:chgData name="이 경오" userId="03d471aaec579ec3" providerId="LiveId" clId="{2063B82A-B2CE-41AA-904A-AEDD30044022}" dt="2020-04-30T05:23:25.994" v="5567" actId="1076"/>
          <ac:cxnSpMkLst>
            <pc:docMk/>
            <pc:sldMk cId="3276220162" sldId="292"/>
            <ac:cxnSpMk id="92" creationId="{9111F2DD-C755-4081-BFEA-1FA2EA412220}"/>
          </ac:cxnSpMkLst>
        </pc:cxnChg>
        <pc:cxnChg chg="add mod">
          <ac:chgData name="이 경오" userId="03d471aaec579ec3" providerId="LiveId" clId="{2063B82A-B2CE-41AA-904A-AEDD30044022}" dt="2020-04-30T05:23:28.513" v="5568" actId="1076"/>
          <ac:cxnSpMkLst>
            <pc:docMk/>
            <pc:sldMk cId="3276220162" sldId="292"/>
            <ac:cxnSpMk id="95" creationId="{01935493-AE3C-4B60-A1F0-CF08AEF6628E}"/>
          </ac:cxnSpMkLst>
        </pc:cxnChg>
        <pc:cxnChg chg="add mod">
          <ac:chgData name="이 경오" userId="03d471aaec579ec3" providerId="LiveId" clId="{2063B82A-B2CE-41AA-904A-AEDD30044022}" dt="2020-04-30T05:23:41.603" v="5572" actId="1076"/>
          <ac:cxnSpMkLst>
            <pc:docMk/>
            <pc:sldMk cId="3276220162" sldId="292"/>
            <ac:cxnSpMk id="99" creationId="{3073B193-36C3-4C50-ABD6-BD8758F14893}"/>
          </ac:cxnSpMkLst>
        </pc:cxnChg>
        <pc:cxnChg chg="add mod">
          <ac:chgData name="이 경오" userId="03d471aaec579ec3" providerId="LiveId" clId="{2063B82A-B2CE-41AA-904A-AEDD30044022}" dt="2020-04-30T05:23:41.603" v="5572" actId="1076"/>
          <ac:cxnSpMkLst>
            <pc:docMk/>
            <pc:sldMk cId="3276220162" sldId="292"/>
            <ac:cxnSpMk id="102" creationId="{D05C7B95-46A2-4F96-8D4C-A1F911E65B45}"/>
          </ac:cxnSpMkLst>
        </pc:cxnChg>
        <pc:cxnChg chg="add mod">
          <ac:chgData name="이 경오" userId="03d471aaec579ec3" providerId="LiveId" clId="{2063B82A-B2CE-41AA-904A-AEDD30044022}" dt="2020-04-30T05:23:38.044" v="5571" actId="1076"/>
          <ac:cxnSpMkLst>
            <pc:docMk/>
            <pc:sldMk cId="3276220162" sldId="292"/>
            <ac:cxnSpMk id="105" creationId="{A4A1DA6D-BD27-4A11-9183-760003252E18}"/>
          </ac:cxnSpMkLst>
        </pc:cxnChg>
      </pc:sldChg>
      <pc:sldChg chg="addSp delSp modSp add mod">
        <pc:chgData name="이 경오" userId="03d471aaec579ec3" providerId="LiveId" clId="{2063B82A-B2CE-41AA-904A-AEDD30044022}" dt="2020-04-30T05:29:02.286" v="5949" actId="20577"/>
        <pc:sldMkLst>
          <pc:docMk/>
          <pc:sldMk cId="1235721984" sldId="293"/>
        </pc:sldMkLst>
        <pc:spChg chg="mod">
          <ac:chgData name="이 경오" userId="03d471aaec579ec3" providerId="LiveId" clId="{2063B82A-B2CE-41AA-904A-AEDD30044022}" dt="2020-04-30T05:24:46.202" v="5623" actId="20577"/>
          <ac:spMkLst>
            <pc:docMk/>
            <pc:sldMk cId="1235721984" sldId="293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11" creationId="{FE64E365-1081-4F65-8A75-6054AC51C00C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14" creationId="{204CAB54-6B6A-4C70-88CC-2727D2FA7DDD}"/>
          </ac:spMkLst>
        </pc:spChg>
        <pc:spChg chg="mod">
          <ac:chgData name="이 경오" userId="03d471aaec579ec3" providerId="LiveId" clId="{2063B82A-B2CE-41AA-904A-AEDD30044022}" dt="2020-04-30T05:26:13.757" v="5681" actId="20577"/>
          <ac:spMkLst>
            <pc:docMk/>
            <pc:sldMk cId="1235721984" sldId="293"/>
            <ac:spMk id="24" creationId="{90029665-E514-4E16-B167-07E4450F3183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26" creationId="{EE79B7D6-E003-47BF-9BC4-F9AE0F9F272E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36" creationId="{91AF4C78-7E37-4C81-B2DC-D4B5B7F2B17A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46" creationId="{034CCE57-7047-4B93-8BCE-ADE409069BDA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47" creationId="{90BF1EE0-6874-424E-AA5D-AE336F8BB962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48" creationId="{1882F33D-3CE8-43BE-A3A0-10140B6FAE5C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49" creationId="{633040EC-CD36-4093-8D33-A0689FE406BE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50" creationId="{AA3ABA19-B994-45B9-83FC-9589A146408D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51" creationId="{2EABFE2C-C592-4D2F-969F-5B547457C8D2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52" creationId="{E2F6E5BD-BD2C-46AC-924B-07A33F9A5E0A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53" creationId="{BB1B417F-E579-425E-8484-0448C199D3B3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2" creationId="{268185B8-F319-48ED-ADE6-FB003979513D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3" creationId="{13BFEA1E-CA52-4358-B5DE-BCBEF29B87E3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4" creationId="{8DCEAA12-DD5A-4B81-A440-CF28646F5792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5" creationId="{83FA54B2-10A3-4B98-A8F9-F85ED20B823B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6" creationId="{FD647956-A3F9-456E-8155-3FA444245CE0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7" creationId="{47018693-3DCC-48C8-819B-22DA1CC63E79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8" creationId="{CCA71837-E049-4980-93CC-905CC89C3938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69" creationId="{FB129E99-29E8-4D63-A245-CA96EFA238AB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78" creationId="{ED05D65E-4CE4-4638-B4E5-8EFC9E54D8C7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79" creationId="{65648831-B7A4-4737-89B1-B1FBFF789E72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80" creationId="{DCC34C15-4123-4265-9855-D2D3D737C0DF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81" creationId="{EE4A6024-21F4-402D-B30E-B7DDA99073C4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82" creationId="{6694DDA9-9E99-4C34-8C13-EB103E35CEB9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83" creationId="{5A634AC9-EE19-44A2-8F8B-1C167D60C85E}"/>
          </ac:spMkLst>
        </pc:spChg>
        <pc:spChg chg="del">
          <ac:chgData name="이 경오" userId="03d471aaec579ec3" providerId="LiveId" clId="{2063B82A-B2CE-41AA-904A-AEDD30044022}" dt="2020-04-30T05:25:16.853" v="5624" actId="478"/>
          <ac:spMkLst>
            <pc:docMk/>
            <pc:sldMk cId="1235721984" sldId="293"/>
            <ac:spMk id="84" creationId="{F391A671-F58E-4435-A279-E603BEDBBF53}"/>
          </ac:spMkLst>
        </pc:spChg>
        <pc:spChg chg="add mod">
          <ac:chgData name="이 경오" userId="03d471aaec579ec3" providerId="LiveId" clId="{2063B82A-B2CE-41AA-904A-AEDD30044022}" dt="2020-04-30T05:27:09.034" v="5712"/>
          <ac:spMkLst>
            <pc:docMk/>
            <pc:sldMk cId="1235721984" sldId="293"/>
            <ac:spMk id="85" creationId="{A1CB6493-962C-47BD-BC62-120CB41AD08F}"/>
          </ac:spMkLst>
        </pc:spChg>
        <pc:spChg chg="add mod">
          <ac:chgData name="이 경오" userId="03d471aaec579ec3" providerId="LiveId" clId="{2063B82A-B2CE-41AA-904A-AEDD30044022}" dt="2020-04-30T05:29:02.286" v="5949" actId="20577"/>
          <ac:spMkLst>
            <pc:docMk/>
            <pc:sldMk cId="1235721984" sldId="293"/>
            <ac:spMk id="87" creationId="{ABD45B1F-43A0-43FC-B83F-EDD792EA24BA}"/>
          </ac:spMkLst>
        </pc:spChg>
        <pc:graphicFrameChg chg="add mod modGraphic">
          <ac:chgData name="이 경오" userId="03d471aaec579ec3" providerId="LiveId" clId="{2063B82A-B2CE-41AA-904A-AEDD30044022}" dt="2020-04-30T05:27:35.115" v="5743" actId="20577"/>
          <ac:graphicFrameMkLst>
            <pc:docMk/>
            <pc:sldMk cId="1235721984" sldId="293"/>
            <ac:graphicFrameMk id="86" creationId="{710C687A-62C5-4CED-8B50-E43416D13D51}"/>
          </ac:graphicFrameMkLst>
        </pc:graphicFrameChg>
        <pc:picChg chg="add del mod">
          <ac:chgData name="이 경오" userId="03d471aaec579ec3" providerId="LiveId" clId="{2063B82A-B2CE-41AA-904A-AEDD30044022}" dt="2020-04-30T05:26:28.292" v="5685"/>
          <ac:picMkLst>
            <pc:docMk/>
            <pc:sldMk cId="1235721984" sldId="293"/>
            <ac:picMk id="3074" creationId="{10FCA620-055B-4ABA-9575-FC11770CC241}"/>
          </ac:picMkLst>
        </pc:pic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6" creationId="{8C84ECFC-7060-4471-831E-8690914C917F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18" creationId="{9C32C82E-732A-4493-B794-1C15AF6E8477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25" creationId="{DD7FECCE-B505-4C2A-9B8B-16D7125EE4C6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37" creationId="{C010F1EB-8A91-4762-86F2-837D66375B53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38" creationId="{29867076-9C46-4CBC-BD0E-A481943A4C2C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39" creationId="{680D61C0-E48B-49AC-8BAF-70B405D2AECD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0" creationId="{E256B149-465C-412A-AEA2-741C9CD61C38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1" creationId="{574CACEE-2916-4B9B-A6D8-D2BC486F11EA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2" creationId="{85879741-9999-4451-972F-79A3F038C276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3" creationId="{8D9B95A0-B355-4125-B873-5ACAC2A54A79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4" creationId="{4B6E09F4-0834-40B7-8529-F9C9A2B51412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45" creationId="{314DD031-9F56-4F48-A0F2-8AEF604F58FD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4" creationId="{D5253712-FA13-493E-B97A-35554D34154C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5" creationId="{E0352A78-F889-447E-AE36-03FEF8B1F252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6" creationId="{3F847A1F-0443-4A11-8263-9282CF643456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7" creationId="{8B4F066B-C019-4A92-BAC1-114512457751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8" creationId="{D96A217F-8F3C-41C9-AC25-8BBF94231937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59" creationId="{F0922703-B230-46A0-A551-410AAFB761E6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60" creationId="{C4FBC3BD-EDA5-4849-97D6-C9A34C26FBC1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61" creationId="{0CC34C42-B051-486E-8389-4FB4C22A2B88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0" creationId="{31A7327F-C873-4A57-AEB7-EDBB03662049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1" creationId="{A4D79FEB-6627-4BC5-BD7A-29CFA3433A7F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2" creationId="{6FB95D7F-3D20-4584-BA34-43DBD8D323C9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3" creationId="{FB24954B-C879-4EB9-80CB-8C5F19AEAFD3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4" creationId="{8FC98D2F-E880-4A67-AB80-53AD81EB775F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5" creationId="{B91FB71D-9325-46DF-A9D8-FE7A937EAB0C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6" creationId="{6ACC50A3-0397-4374-A8F3-EF65A25D9BCB}"/>
          </ac:cxnSpMkLst>
        </pc:cxnChg>
        <pc:cxnChg chg="del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77" creationId="{744756A9-8A55-4D87-97B4-47E3959C349B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88" creationId="{19DEF1D9-23AE-4F1D-A4E7-2A80449736A7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89" creationId="{6FCAC0C6-5345-4386-AF19-8C7AECC5BD28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92" creationId="{9111F2DD-C755-4081-BFEA-1FA2EA412220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95" creationId="{01935493-AE3C-4B60-A1F0-CF08AEF6628E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99" creationId="{3073B193-36C3-4C50-ABD6-BD8758F14893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102" creationId="{D05C7B95-46A2-4F96-8D4C-A1F911E65B45}"/>
          </ac:cxnSpMkLst>
        </pc:cxnChg>
        <pc:cxnChg chg="del mod">
          <ac:chgData name="이 경오" userId="03d471aaec579ec3" providerId="LiveId" clId="{2063B82A-B2CE-41AA-904A-AEDD30044022}" dt="2020-04-30T05:25:16.853" v="5624" actId="478"/>
          <ac:cxnSpMkLst>
            <pc:docMk/>
            <pc:sldMk cId="1235721984" sldId="293"/>
            <ac:cxnSpMk id="105" creationId="{A4A1DA6D-BD27-4A11-9183-760003252E18}"/>
          </ac:cxnSpMkLst>
        </pc:cxnChg>
      </pc:sldChg>
      <pc:sldChg chg="add ord">
        <pc:chgData name="이 경오" userId="03d471aaec579ec3" providerId="LiveId" clId="{2063B82A-B2CE-41AA-904A-AEDD30044022}" dt="2020-04-30T06:37:24.954" v="5952"/>
        <pc:sldMkLst>
          <pc:docMk/>
          <pc:sldMk cId="3211394283" sldId="294"/>
        </pc:sldMkLst>
      </pc:sldChg>
      <pc:sldChg chg="modSp add mod ord">
        <pc:chgData name="이 경오" userId="03d471aaec579ec3" providerId="LiveId" clId="{2063B82A-B2CE-41AA-904A-AEDD30044022}" dt="2020-04-30T06:44:42.530" v="6646" actId="20577"/>
        <pc:sldMkLst>
          <pc:docMk/>
          <pc:sldMk cId="724987056" sldId="295"/>
        </pc:sldMkLst>
        <pc:spChg chg="mod">
          <ac:chgData name="이 경오" userId="03d471aaec579ec3" providerId="LiveId" clId="{2063B82A-B2CE-41AA-904A-AEDD30044022}" dt="2020-04-30T06:39:50.964" v="5962" actId="179"/>
          <ac:spMkLst>
            <pc:docMk/>
            <pc:sldMk cId="724987056" sldId="295"/>
            <ac:spMk id="24" creationId="{90029665-E514-4E16-B167-07E4450F3183}"/>
          </ac:spMkLst>
        </pc:spChg>
        <pc:spChg chg="mod">
          <ac:chgData name="이 경오" userId="03d471aaec579ec3" providerId="LiveId" clId="{2063B82A-B2CE-41AA-904A-AEDD30044022}" dt="2020-04-30T06:41:22.853" v="5997"/>
          <ac:spMkLst>
            <pc:docMk/>
            <pc:sldMk cId="724987056" sldId="295"/>
            <ac:spMk id="85" creationId="{A1CB6493-962C-47BD-BC62-120CB41AD08F}"/>
          </ac:spMkLst>
        </pc:spChg>
        <pc:spChg chg="mod">
          <ac:chgData name="이 경오" userId="03d471aaec579ec3" providerId="LiveId" clId="{2063B82A-B2CE-41AA-904A-AEDD30044022}" dt="2020-04-30T06:44:42.530" v="6646" actId="20577"/>
          <ac:spMkLst>
            <pc:docMk/>
            <pc:sldMk cId="724987056" sldId="295"/>
            <ac:spMk id="87" creationId="{ABD45B1F-43A0-43FC-B83F-EDD792EA24BA}"/>
          </ac:spMkLst>
        </pc:spChg>
        <pc:graphicFrameChg chg="mod modGraphic">
          <ac:chgData name="이 경오" userId="03d471aaec579ec3" providerId="LiveId" clId="{2063B82A-B2CE-41AA-904A-AEDD30044022}" dt="2020-04-30T06:44:08.446" v="6500" actId="20577"/>
          <ac:graphicFrameMkLst>
            <pc:docMk/>
            <pc:sldMk cId="724987056" sldId="295"/>
            <ac:graphicFrameMk id="86" creationId="{710C687A-62C5-4CED-8B50-E43416D13D51}"/>
          </ac:graphicFrameMkLst>
        </pc:graphicFrameChg>
      </pc:sldChg>
      <pc:sldChg chg="addSp delSp modSp add mod">
        <pc:chgData name="이 경오" userId="03d471aaec579ec3" providerId="LiveId" clId="{2063B82A-B2CE-41AA-904A-AEDD30044022}" dt="2020-04-30T06:56:55.242" v="8598"/>
        <pc:sldMkLst>
          <pc:docMk/>
          <pc:sldMk cId="3479903826" sldId="296"/>
        </pc:sldMkLst>
        <pc:spChg chg="mod">
          <ac:chgData name="이 경오" userId="03d471aaec579ec3" providerId="LiveId" clId="{2063B82A-B2CE-41AA-904A-AEDD30044022}" dt="2020-04-30T06:45:26.354" v="6687"/>
          <ac:spMkLst>
            <pc:docMk/>
            <pc:sldMk cId="3479903826" sldId="296"/>
            <ac:spMk id="2" creationId="{00000000-0000-0000-0000-000000000000}"/>
          </ac:spMkLst>
        </pc:spChg>
        <pc:spChg chg="add mod">
          <ac:chgData name="이 경오" userId="03d471aaec579ec3" providerId="LiveId" clId="{2063B82A-B2CE-41AA-904A-AEDD30044022}" dt="2020-04-30T06:52:08.869" v="7634" actId="1076"/>
          <ac:spMkLst>
            <pc:docMk/>
            <pc:sldMk cId="3479903826" sldId="296"/>
            <ac:spMk id="3" creationId="{96A22718-84C9-42CA-96AC-0475CFA6C2FE}"/>
          </ac:spMkLst>
        </pc:spChg>
        <pc:spChg chg="add mod">
          <ac:chgData name="이 경오" userId="03d471aaec579ec3" providerId="LiveId" clId="{2063B82A-B2CE-41AA-904A-AEDD30044022}" dt="2020-04-30T06:52:08.869" v="7634" actId="1076"/>
          <ac:spMkLst>
            <pc:docMk/>
            <pc:sldMk cId="3479903826" sldId="296"/>
            <ac:spMk id="16" creationId="{1A4EBE7C-B9D0-490C-A4C1-238C35F01EA4}"/>
          </ac:spMkLst>
        </pc:spChg>
        <pc:spChg chg="add mod">
          <ac:chgData name="이 경오" userId="03d471aaec579ec3" providerId="LiveId" clId="{2063B82A-B2CE-41AA-904A-AEDD30044022}" dt="2020-04-30T06:52:08.869" v="7634" actId="1076"/>
          <ac:spMkLst>
            <pc:docMk/>
            <pc:sldMk cId="3479903826" sldId="296"/>
            <ac:spMk id="17" creationId="{73DBC6BF-240F-46BD-91E2-82A8A915B077}"/>
          </ac:spMkLst>
        </pc:spChg>
        <pc:spChg chg="add mod">
          <ac:chgData name="이 경오" userId="03d471aaec579ec3" providerId="LiveId" clId="{2063B82A-B2CE-41AA-904A-AEDD30044022}" dt="2020-04-30T06:52:08.869" v="7634" actId="1076"/>
          <ac:spMkLst>
            <pc:docMk/>
            <pc:sldMk cId="3479903826" sldId="296"/>
            <ac:spMk id="21" creationId="{AB1BE863-FB9B-40C9-A4C9-74BE2053EBCC}"/>
          </ac:spMkLst>
        </pc:spChg>
        <pc:spChg chg="add mod">
          <ac:chgData name="이 경오" userId="03d471aaec579ec3" providerId="LiveId" clId="{2063B82A-B2CE-41AA-904A-AEDD30044022}" dt="2020-04-30T06:56:55.242" v="8598"/>
          <ac:spMkLst>
            <pc:docMk/>
            <pc:sldMk cId="3479903826" sldId="296"/>
            <ac:spMk id="22" creationId="{247170FF-DD92-441C-B7CE-8BF0E2E9EC87}"/>
          </ac:spMkLst>
        </pc:spChg>
        <pc:spChg chg="mod">
          <ac:chgData name="이 경오" userId="03d471aaec579ec3" providerId="LiveId" clId="{2063B82A-B2CE-41AA-904A-AEDD30044022}" dt="2020-04-30T06:46:41.300" v="7044" actId="20577"/>
          <ac:spMkLst>
            <pc:docMk/>
            <pc:sldMk cId="3479903826" sldId="296"/>
            <ac:spMk id="24" creationId="{90029665-E514-4E16-B167-07E4450F3183}"/>
          </ac:spMkLst>
        </pc:spChg>
        <pc:spChg chg="add mod">
          <ac:chgData name="이 경오" userId="03d471aaec579ec3" providerId="LiveId" clId="{2063B82A-B2CE-41AA-904A-AEDD30044022}" dt="2020-04-30T06:52:08.869" v="7634" actId="1076"/>
          <ac:spMkLst>
            <pc:docMk/>
            <pc:sldMk cId="3479903826" sldId="296"/>
            <ac:spMk id="26" creationId="{A5FB1CD8-703F-411A-8359-2A267F8AA1D1}"/>
          </ac:spMkLst>
        </pc:spChg>
        <pc:spChg chg="del">
          <ac:chgData name="이 경오" userId="03d471aaec579ec3" providerId="LiveId" clId="{2063B82A-B2CE-41AA-904A-AEDD30044022}" dt="2020-04-30T06:46:50.505" v="7045" actId="478"/>
          <ac:spMkLst>
            <pc:docMk/>
            <pc:sldMk cId="3479903826" sldId="296"/>
            <ac:spMk id="85" creationId="{A1CB6493-962C-47BD-BC62-120CB41AD08F}"/>
          </ac:spMkLst>
        </pc:spChg>
        <pc:spChg chg="del">
          <ac:chgData name="이 경오" userId="03d471aaec579ec3" providerId="LiveId" clId="{2063B82A-B2CE-41AA-904A-AEDD30044022}" dt="2020-04-30T06:46:50.505" v="7045" actId="478"/>
          <ac:spMkLst>
            <pc:docMk/>
            <pc:sldMk cId="3479903826" sldId="296"/>
            <ac:spMk id="87" creationId="{ABD45B1F-43A0-43FC-B83F-EDD792EA24BA}"/>
          </ac:spMkLst>
        </pc:spChg>
        <pc:graphicFrameChg chg="del">
          <ac:chgData name="이 경오" userId="03d471aaec579ec3" providerId="LiveId" clId="{2063B82A-B2CE-41AA-904A-AEDD30044022}" dt="2020-04-30T06:46:50.505" v="7045" actId="478"/>
          <ac:graphicFrameMkLst>
            <pc:docMk/>
            <pc:sldMk cId="3479903826" sldId="296"/>
            <ac:graphicFrameMk id="86" creationId="{710C687A-62C5-4CED-8B50-E43416D13D51}"/>
          </ac:graphicFrameMkLst>
        </pc:graphicFrameChg>
        <pc:picChg chg="add mod">
          <ac:chgData name="이 경오" userId="03d471aaec579ec3" providerId="LiveId" clId="{2063B82A-B2CE-41AA-904A-AEDD30044022}" dt="2020-04-30T06:52:08.869" v="7634" actId="1076"/>
          <ac:picMkLst>
            <pc:docMk/>
            <pc:sldMk cId="3479903826" sldId="296"/>
            <ac:picMk id="9" creationId="{F0A5B8D1-3DC6-4EE5-9D05-734125229BD9}"/>
          </ac:picMkLst>
        </pc:picChg>
        <pc:picChg chg="add mod">
          <ac:chgData name="이 경오" userId="03d471aaec579ec3" providerId="LiveId" clId="{2063B82A-B2CE-41AA-904A-AEDD30044022}" dt="2020-04-30T06:52:08.869" v="7634" actId="1076"/>
          <ac:picMkLst>
            <pc:docMk/>
            <pc:sldMk cId="3479903826" sldId="296"/>
            <ac:picMk id="10" creationId="{01FDE835-36C9-4EED-9AAB-8DBFE22BD474}"/>
          </ac:picMkLst>
        </pc:picChg>
        <pc:cxnChg chg="add del mod">
          <ac:chgData name="이 경오" userId="03d471aaec579ec3" providerId="LiveId" clId="{2063B82A-B2CE-41AA-904A-AEDD30044022}" dt="2020-04-30T06:48:11.035" v="7069" actId="478"/>
          <ac:cxnSpMkLst>
            <pc:docMk/>
            <pc:sldMk cId="3479903826" sldId="296"/>
            <ac:cxnSpMk id="7" creationId="{43116B7E-8145-46A0-BD1F-4944C46F999B}"/>
          </ac:cxnSpMkLst>
        </pc:cxnChg>
        <pc:cxnChg chg="add mod">
          <ac:chgData name="이 경오" userId="03d471aaec579ec3" providerId="LiveId" clId="{2063B82A-B2CE-41AA-904A-AEDD30044022}" dt="2020-04-30T06:52:08.869" v="7634" actId="1076"/>
          <ac:cxnSpMkLst>
            <pc:docMk/>
            <pc:sldMk cId="3479903826" sldId="296"/>
            <ac:cxnSpMk id="12" creationId="{ED75B0EA-E191-490A-AE25-1F2CE71ED01F}"/>
          </ac:cxnSpMkLst>
        </pc:cxnChg>
        <pc:cxnChg chg="add mod">
          <ac:chgData name="이 경오" userId="03d471aaec579ec3" providerId="LiveId" clId="{2063B82A-B2CE-41AA-904A-AEDD30044022}" dt="2020-04-30T06:52:08.869" v="7634" actId="1076"/>
          <ac:cxnSpMkLst>
            <pc:docMk/>
            <pc:sldMk cId="3479903826" sldId="296"/>
            <ac:cxnSpMk id="14" creationId="{E72D8122-2305-4C64-9024-F3A1770AF3AE}"/>
          </ac:cxnSpMkLst>
        </pc:cxnChg>
      </pc:sldChg>
      <pc:sldChg chg="modSp add mod">
        <pc:chgData name="이 경오" userId="03d471aaec579ec3" providerId="LiveId" clId="{2063B82A-B2CE-41AA-904A-AEDD30044022}" dt="2020-04-30T06:56:34.011" v="8487"/>
        <pc:sldMkLst>
          <pc:docMk/>
          <pc:sldMk cId="271063983" sldId="297"/>
        </pc:sldMkLst>
        <pc:spChg chg="mod">
          <ac:chgData name="이 경오" userId="03d471aaec579ec3" providerId="LiveId" clId="{2063B82A-B2CE-41AA-904A-AEDD30044022}" dt="2020-04-30T06:52:34.576" v="7642" actId="20577"/>
          <ac:spMkLst>
            <pc:docMk/>
            <pc:sldMk cId="271063983" sldId="297"/>
            <ac:spMk id="2" creationId="{00000000-0000-0000-0000-000000000000}"/>
          </ac:spMkLst>
        </pc:spChg>
        <pc:spChg chg="mod">
          <ac:chgData name="이 경오" userId="03d471aaec579ec3" providerId="LiveId" clId="{2063B82A-B2CE-41AA-904A-AEDD30044022}" dt="2020-04-30T06:56:34.011" v="8487"/>
          <ac:spMkLst>
            <pc:docMk/>
            <pc:sldMk cId="271063983" sldId="297"/>
            <ac:spMk id="22" creationId="{247170FF-DD92-441C-B7CE-8BF0E2E9EC87}"/>
          </ac:spMkLst>
        </pc:spChg>
        <pc:spChg chg="mod">
          <ac:chgData name="이 경오" userId="03d471aaec579ec3" providerId="LiveId" clId="{2063B82A-B2CE-41AA-904A-AEDD30044022}" dt="2020-04-30T06:53:56.270" v="7918"/>
          <ac:spMkLst>
            <pc:docMk/>
            <pc:sldMk cId="271063983" sldId="297"/>
            <ac:spMk id="24" creationId="{90029665-E514-4E16-B167-07E4450F3183}"/>
          </ac:spMkLst>
        </pc:spChg>
        <pc:spChg chg="mod">
          <ac:chgData name="이 경오" userId="03d471aaec579ec3" providerId="LiveId" clId="{2063B82A-B2CE-41AA-904A-AEDD30044022}" dt="2020-04-30T06:54:01.344" v="7925" actId="20577"/>
          <ac:spMkLst>
            <pc:docMk/>
            <pc:sldMk cId="271063983" sldId="297"/>
            <ac:spMk id="26" creationId="{A5FB1CD8-703F-411A-8359-2A267F8AA1D1}"/>
          </ac:spMkLst>
        </pc:spChg>
      </pc:sldChg>
      <pc:sldChg chg="addSp delSp modSp add mod">
        <pc:chgData name="이 경오" userId="03d471aaec579ec3" providerId="LiveId" clId="{2063B82A-B2CE-41AA-904A-AEDD30044022}" dt="2020-04-30T07:04:20.388" v="9769"/>
        <pc:sldMkLst>
          <pc:docMk/>
          <pc:sldMk cId="1985308729" sldId="298"/>
        </pc:sldMkLst>
        <pc:spChg chg="mod">
          <ac:chgData name="이 경오" userId="03d471aaec579ec3" providerId="LiveId" clId="{2063B82A-B2CE-41AA-904A-AEDD30044022}" dt="2020-04-30T06:57:52.958" v="8650"/>
          <ac:spMkLst>
            <pc:docMk/>
            <pc:sldMk cId="1985308729" sldId="298"/>
            <ac:spMk id="2" creationId="{00000000-0000-0000-0000-000000000000}"/>
          </ac:spMkLst>
        </pc:spChg>
        <pc:spChg chg="mod">
          <ac:chgData name="이 경오" userId="03d471aaec579ec3" providerId="LiveId" clId="{2063B82A-B2CE-41AA-904A-AEDD30044022}" dt="2020-04-30T07:01:00.593" v="9076" actId="20577"/>
          <ac:spMkLst>
            <pc:docMk/>
            <pc:sldMk cId="1985308729" sldId="298"/>
            <ac:spMk id="3" creationId="{96A22718-84C9-42CA-96AC-0475CFA6C2FE}"/>
          </ac:spMkLst>
        </pc:spChg>
        <pc:spChg chg="mod">
          <ac:chgData name="이 경오" userId="03d471aaec579ec3" providerId="LiveId" clId="{2063B82A-B2CE-41AA-904A-AEDD30044022}" dt="2020-04-30T06:59:39.219" v="9057" actId="1076"/>
          <ac:spMkLst>
            <pc:docMk/>
            <pc:sldMk cId="1985308729" sldId="298"/>
            <ac:spMk id="16" creationId="{1A4EBE7C-B9D0-490C-A4C1-238C35F01EA4}"/>
          </ac:spMkLst>
        </pc:spChg>
        <pc:spChg chg="mod">
          <ac:chgData name="이 경오" userId="03d471aaec579ec3" providerId="LiveId" clId="{2063B82A-B2CE-41AA-904A-AEDD30044022}" dt="2020-04-30T07:00:46.538" v="9074" actId="1076"/>
          <ac:spMkLst>
            <pc:docMk/>
            <pc:sldMk cId="1985308729" sldId="298"/>
            <ac:spMk id="17" creationId="{73DBC6BF-240F-46BD-91E2-82A8A915B077}"/>
          </ac:spMkLst>
        </pc:spChg>
        <pc:spChg chg="add mod">
          <ac:chgData name="이 경오" userId="03d471aaec579ec3" providerId="LiveId" clId="{2063B82A-B2CE-41AA-904A-AEDD30044022}" dt="2020-04-30T07:01:01.773" v="9077" actId="20577"/>
          <ac:spMkLst>
            <pc:docMk/>
            <pc:sldMk cId="1985308729" sldId="298"/>
            <ac:spMk id="18" creationId="{3AB60A8C-BBB1-4B0F-A5C3-B5183CEB3B57}"/>
          </ac:spMkLst>
        </pc:spChg>
        <pc:spChg chg="mod">
          <ac:chgData name="이 경오" userId="03d471aaec579ec3" providerId="LiveId" clId="{2063B82A-B2CE-41AA-904A-AEDD30044022}" dt="2020-04-30T07:00:43.169" v="9073" actId="1076"/>
          <ac:spMkLst>
            <pc:docMk/>
            <pc:sldMk cId="1985308729" sldId="298"/>
            <ac:spMk id="21" creationId="{AB1BE863-FB9B-40C9-A4C9-74BE2053EBCC}"/>
          </ac:spMkLst>
        </pc:spChg>
        <pc:spChg chg="mod">
          <ac:chgData name="이 경오" userId="03d471aaec579ec3" providerId="LiveId" clId="{2063B82A-B2CE-41AA-904A-AEDD30044022}" dt="2020-04-30T07:04:20.388" v="9769"/>
          <ac:spMkLst>
            <pc:docMk/>
            <pc:sldMk cId="1985308729" sldId="298"/>
            <ac:spMk id="22" creationId="{247170FF-DD92-441C-B7CE-8BF0E2E9EC87}"/>
          </ac:spMkLst>
        </pc:spChg>
        <pc:spChg chg="mod">
          <ac:chgData name="이 경오" userId="03d471aaec579ec3" providerId="LiveId" clId="{2063B82A-B2CE-41AA-904A-AEDD30044022}" dt="2020-04-30T06:59:15.080" v="9054"/>
          <ac:spMkLst>
            <pc:docMk/>
            <pc:sldMk cId="1985308729" sldId="298"/>
            <ac:spMk id="24" creationId="{90029665-E514-4E16-B167-07E4450F3183}"/>
          </ac:spMkLst>
        </pc:spChg>
        <pc:spChg chg="mod">
          <ac:chgData name="이 경오" userId="03d471aaec579ec3" providerId="LiveId" clId="{2063B82A-B2CE-41AA-904A-AEDD30044022}" dt="2020-04-30T07:00:50.388" v="9075" actId="1076"/>
          <ac:spMkLst>
            <pc:docMk/>
            <pc:sldMk cId="1985308729" sldId="298"/>
            <ac:spMk id="26" creationId="{A5FB1CD8-703F-411A-8359-2A267F8AA1D1}"/>
          </ac:spMkLst>
        </pc:spChg>
        <pc:picChg chg="mod">
          <ac:chgData name="이 경오" userId="03d471aaec579ec3" providerId="LiveId" clId="{2063B82A-B2CE-41AA-904A-AEDD30044022}" dt="2020-04-30T06:59:39.219" v="9057" actId="1076"/>
          <ac:picMkLst>
            <pc:docMk/>
            <pc:sldMk cId="1985308729" sldId="298"/>
            <ac:picMk id="9" creationId="{F0A5B8D1-3DC6-4EE5-9D05-734125229BD9}"/>
          </ac:picMkLst>
        </pc:picChg>
        <pc:picChg chg="mod">
          <ac:chgData name="이 경오" userId="03d471aaec579ec3" providerId="LiveId" clId="{2063B82A-B2CE-41AA-904A-AEDD30044022}" dt="2020-04-30T07:00:43.169" v="9073" actId="1076"/>
          <ac:picMkLst>
            <pc:docMk/>
            <pc:sldMk cId="1985308729" sldId="298"/>
            <ac:picMk id="10" creationId="{01FDE835-36C9-4EED-9AAB-8DBFE22BD474}"/>
          </ac:picMkLst>
        </pc:picChg>
        <pc:cxnChg chg="del mod">
          <ac:chgData name="이 경오" userId="03d471aaec579ec3" providerId="LiveId" clId="{2063B82A-B2CE-41AA-904A-AEDD30044022}" dt="2020-04-30T07:00:20.986" v="9070" actId="478"/>
          <ac:cxnSpMkLst>
            <pc:docMk/>
            <pc:sldMk cId="1985308729" sldId="298"/>
            <ac:cxnSpMk id="12" creationId="{ED75B0EA-E191-490A-AE25-1F2CE71ED01F}"/>
          </ac:cxnSpMkLst>
        </pc:cxnChg>
        <pc:cxnChg chg="mod">
          <ac:chgData name="이 경오" userId="03d471aaec579ec3" providerId="LiveId" clId="{2063B82A-B2CE-41AA-904A-AEDD30044022}" dt="2020-04-30T07:00:37.659" v="9072" actId="1076"/>
          <ac:cxnSpMkLst>
            <pc:docMk/>
            <pc:sldMk cId="1985308729" sldId="298"/>
            <ac:cxnSpMk id="14" creationId="{E72D8122-2305-4C64-9024-F3A1770AF3AE}"/>
          </ac:cxnSpMkLst>
        </pc:cxnChg>
        <pc:cxnChg chg="add mod">
          <ac:chgData name="이 경오" userId="03d471aaec579ec3" providerId="LiveId" clId="{2063B82A-B2CE-41AA-904A-AEDD30044022}" dt="2020-04-30T07:00:43.169" v="9073" actId="1076"/>
          <ac:cxnSpMkLst>
            <pc:docMk/>
            <pc:sldMk cId="1985308729" sldId="298"/>
            <ac:cxnSpMk id="19" creationId="{DA9EDDBA-1E77-43B0-929E-E89046DA3FA0}"/>
          </ac:cxnSpMkLst>
        </pc:cxnChg>
      </pc:sldChg>
      <pc:sldChg chg="add ord">
        <pc:chgData name="이 경오" userId="03d471aaec579ec3" providerId="LiveId" clId="{2063B82A-B2CE-41AA-904A-AEDD30044022}" dt="2020-04-30T07:06:36.691" v="9772"/>
        <pc:sldMkLst>
          <pc:docMk/>
          <pc:sldMk cId="3258835272" sldId="299"/>
        </pc:sldMkLst>
      </pc:sldChg>
      <pc:sldChg chg="addSp delSp modSp add mod ord">
        <pc:chgData name="이 경오" userId="03d471aaec579ec3" providerId="LiveId" clId="{2063B82A-B2CE-41AA-904A-AEDD30044022}" dt="2020-04-30T07:17:19.056" v="10295" actId="1036"/>
        <pc:sldMkLst>
          <pc:docMk/>
          <pc:sldMk cId="3072103670" sldId="300"/>
        </pc:sldMkLst>
        <pc:spChg chg="mod">
          <ac:chgData name="이 경오" userId="03d471aaec579ec3" providerId="LiveId" clId="{2063B82A-B2CE-41AA-904A-AEDD30044022}" dt="2020-04-30T07:10:49.699" v="9800" actId="20577"/>
          <ac:spMkLst>
            <pc:docMk/>
            <pc:sldMk cId="3072103670" sldId="300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3" creationId="{96A22718-84C9-42CA-96AC-0475CFA6C2FE}"/>
          </ac:spMkLst>
        </pc:spChg>
        <pc:spChg chg="mod">
          <ac:chgData name="이 경오" userId="03d471aaec579ec3" providerId="LiveId" clId="{2063B82A-B2CE-41AA-904A-AEDD30044022}" dt="2020-04-30T07:17:19.056" v="10295" actId="1036"/>
          <ac:spMkLst>
            <pc:docMk/>
            <pc:sldMk cId="3072103670" sldId="300"/>
            <ac:spMk id="6" creationId="{751A6645-5F87-4B36-B6A1-7DC40024C336}"/>
          </ac:spMkLst>
        </pc:spChg>
        <pc:spChg chg="add mod">
          <ac:chgData name="이 경오" userId="03d471aaec579ec3" providerId="LiveId" clId="{2063B82A-B2CE-41AA-904A-AEDD30044022}" dt="2020-04-30T07:17:19.056" v="10295" actId="1036"/>
          <ac:spMkLst>
            <pc:docMk/>
            <pc:sldMk cId="3072103670" sldId="300"/>
            <ac:spMk id="7" creationId="{75F56949-F769-445C-954F-3FC1DADC012C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16" creationId="{1A4EBE7C-B9D0-490C-A4C1-238C35F01EA4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17" creationId="{73DBC6BF-240F-46BD-91E2-82A8A915B077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18" creationId="{3AB60A8C-BBB1-4B0F-A5C3-B5183CEB3B57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21" creationId="{AB1BE863-FB9B-40C9-A4C9-74BE2053EBCC}"/>
          </ac:spMkLst>
        </pc:spChg>
        <pc:spChg chg="del">
          <ac:chgData name="이 경오" userId="03d471aaec579ec3" providerId="LiveId" clId="{2063B82A-B2CE-41AA-904A-AEDD30044022}" dt="2020-04-30T07:11:13.423" v="9802" actId="478"/>
          <ac:spMkLst>
            <pc:docMk/>
            <pc:sldMk cId="3072103670" sldId="300"/>
            <ac:spMk id="22" creationId="{247170FF-DD92-441C-B7CE-8BF0E2E9EC87}"/>
          </ac:spMkLst>
        </pc:spChg>
        <pc:spChg chg="add mod">
          <ac:chgData name="이 경오" userId="03d471aaec579ec3" providerId="LiveId" clId="{2063B82A-B2CE-41AA-904A-AEDD30044022}" dt="2020-04-30T07:17:19.056" v="10295" actId="1036"/>
          <ac:spMkLst>
            <pc:docMk/>
            <pc:sldMk cId="3072103670" sldId="300"/>
            <ac:spMk id="23" creationId="{20B6911A-1290-4832-8F55-94F894BA8436}"/>
          </ac:spMkLst>
        </pc:spChg>
        <pc:spChg chg="del">
          <ac:chgData name="이 경오" userId="03d471aaec579ec3" providerId="LiveId" clId="{2063B82A-B2CE-41AA-904A-AEDD30044022}" dt="2020-04-30T07:11:13.423" v="9802" actId="478"/>
          <ac:spMkLst>
            <pc:docMk/>
            <pc:sldMk cId="3072103670" sldId="300"/>
            <ac:spMk id="24" creationId="{90029665-E514-4E16-B167-07E4450F3183}"/>
          </ac:spMkLst>
        </pc:spChg>
        <pc:spChg chg="del">
          <ac:chgData name="이 경오" userId="03d471aaec579ec3" providerId="LiveId" clId="{2063B82A-B2CE-41AA-904A-AEDD30044022}" dt="2020-04-30T07:11:09.140" v="9801" actId="478"/>
          <ac:spMkLst>
            <pc:docMk/>
            <pc:sldMk cId="3072103670" sldId="300"/>
            <ac:spMk id="26" creationId="{A5FB1CD8-703F-411A-8359-2A267F8AA1D1}"/>
          </ac:spMkLst>
        </pc:spChg>
        <pc:graphicFrameChg chg="add mod modGraphic">
          <ac:chgData name="이 경오" userId="03d471aaec579ec3" providerId="LiveId" clId="{2063B82A-B2CE-41AA-904A-AEDD30044022}" dt="2020-04-30T07:16:32.383" v="10266" actId="20577"/>
          <ac:graphicFrameMkLst>
            <pc:docMk/>
            <pc:sldMk cId="3072103670" sldId="300"/>
            <ac:graphicFrameMk id="20" creationId="{FFCFADDB-AA3F-44C6-9F0B-AF0AD773DA6D}"/>
          </ac:graphicFrameMkLst>
        </pc:graphicFrameChg>
        <pc:picChg chg="del">
          <ac:chgData name="이 경오" userId="03d471aaec579ec3" providerId="LiveId" clId="{2063B82A-B2CE-41AA-904A-AEDD30044022}" dt="2020-04-30T07:11:09.140" v="9801" actId="478"/>
          <ac:picMkLst>
            <pc:docMk/>
            <pc:sldMk cId="3072103670" sldId="300"/>
            <ac:picMk id="9" creationId="{F0A5B8D1-3DC6-4EE5-9D05-734125229BD9}"/>
          </ac:picMkLst>
        </pc:picChg>
        <pc:picChg chg="del">
          <ac:chgData name="이 경오" userId="03d471aaec579ec3" providerId="LiveId" clId="{2063B82A-B2CE-41AA-904A-AEDD30044022}" dt="2020-04-30T07:11:09.140" v="9801" actId="478"/>
          <ac:picMkLst>
            <pc:docMk/>
            <pc:sldMk cId="3072103670" sldId="300"/>
            <ac:picMk id="10" creationId="{01FDE835-36C9-4EED-9AAB-8DBFE22BD474}"/>
          </ac:picMkLst>
        </pc:picChg>
        <pc:cxnChg chg="del">
          <ac:chgData name="이 경오" userId="03d471aaec579ec3" providerId="LiveId" clId="{2063B82A-B2CE-41AA-904A-AEDD30044022}" dt="2020-04-30T07:11:09.140" v="9801" actId="478"/>
          <ac:cxnSpMkLst>
            <pc:docMk/>
            <pc:sldMk cId="3072103670" sldId="300"/>
            <ac:cxnSpMk id="14" creationId="{E72D8122-2305-4C64-9024-F3A1770AF3AE}"/>
          </ac:cxnSpMkLst>
        </pc:cxnChg>
        <pc:cxnChg chg="del">
          <ac:chgData name="이 경오" userId="03d471aaec579ec3" providerId="LiveId" clId="{2063B82A-B2CE-41AA-904A-AEDD30044022}" dt="2020-04-30T07:11:09.140" v="9801" actId="478"/>
          <ac:cxnSpMkLst>
            <pc:docMk/>
            <pc:sldMk cId="3072103670" sldId="300"/>
            <ac:cxnSpMk id="19" creationId="{DA9EDDBA-1E77-43B0-929E-E89046DA3FA0}"/>
          </ac:cxnSpMkLst>
        </pc:cxnChg>
      </pc:sldChg>
      <pc:sldChg chg="addSp delSp modSp add mod">
        <pc:chgData name="이 경오" userId="03d471aaec579ec3" providerId="LiveId" clId="{2063B82A-B2CE-41AA-904A-AEDD30044022}" dt="2020-04-30T07:25:19.595" v="10453" actId="207"/>
        <pc:sldMkLst>
          <pc:docMk/>
          <pc:sldMk cId="891956284" sldId="301"/>
        </pc:sldMkLst>
        <pc:spChg chg="mod">
          <ac:chgData name="이 경오" userId="03d471aaec579ec3" providerId="LiveId" clId="{2063B82A-B2CE-41AA-904A-AEDD30044022}" dt="2020-04-30T07:17:38.557" v="10315"/>
          <ac:spMkLst>
            <pc:docMk/>
            <pc:sldMk cId="891956284" sldId="301"/>
            <ac:spMk id="2" creationId="{00000000-0000-0000-0000-000000000000}"/>
          </ac:spMkLst>
        </pc:spChg>
        <pc:spChg chg="del">
          <ac:chgData name="이 경오" userId="03d471aaec579ec3" providerId="LiveId" clId="{2063B82A-B2CE-41AA-904A-AEDD30044022}" dt="2020-04-30T07:17:41.111" v="10316" actId="478"/>
          <ac:spMkLst>
            <pc:docMk/>
            <pc:sldMk cId="891956284" sldId="301"/>
            <ac:spMk id="6" creationId="{751A6645-5F87-4B36-B6A1-7DC40024C336}"/>
          </ac:spMkLst>
        </pc:spChg>
        <pc:spChg chg="del">
          <ac:chgData name="이 경오" userId="03d471aaec579ec3" providerId="LiveId" clId="{2063B82A-B2CE-41AA-904A-AEDD30044022}" dt="2020-04-30T07:17:41.111" v="10316" actId="478"/>
          <ac:spMkLst>
            <pc:docMk/>
            <pc:sldMk cId="891956284" sldId="301"/>
            <ac:spMk id="7" creationId="{75F56949-F769-445C-954F-3FC1DADC012C}"/>
          </ac:spMkLst>
        </pc:spChg>
        <pc:spChg chg="add mod topLvl">
          <ac:chgData name="이 경오" userId="03d471aaec579ec3" providerId="LiveId" clId="{2063B82A-B2CE-41AA-904A-AEDD30044022}" dt="2020-04-30T07:19:25.305" v="10351" actId="404"/>
          <ac:spMkLst>
            <pc:docMk/>
            <pc:sldMk cId="891956284" sldId="301"/>
            <ac:spMk id="10" creationId="{C60F52BD-802E-4604-9666-FBC4A1FAF3C7}"/>
          </ac:spMkLst>
        </pc:spChg>
        <pc:spChg chg="add mod">
          <ac:chgData name="이 경오" userId="03d471aaec579ec3" providerId="LiveId" clId="{2063B82A-B2CE-41AA-904A-AEDD30044022}" dt="2020-04-30T07:18:50.716" v="10337" actId="1076"/>
          <ac:spMkLst>
            <pc:docMk/>
            <pc:sldMk cId="891956284" sldId="301"/>
            <ac:spMk id="12" creationId="{9375ABC9-57AB-48A0-AC2D-503DCFC2CFF1}"/>
          </ac:spMkLst>
        </pc:spChg>
        <pc:spChg chg="add mod topLvl">
          <ac:chgData name="이 경오" userId="03d471aaec579ec3" providerId="LiveId" clId="{2063B82A-B2CE-41AA-904A-AEDD30044022}" dt="2020-04-30T07:19:28.019" v="10353" actId="404"/>
          <ac:spMkLst>
            <pc:docMk/>
            <pc:sldMk cId="891956284" sldId="301"/>
            <ac:spMk id="14" creationId="{62247A44-F366-4F6A-B4C7-46216D090BDA}"/>
          </ac:spMkLst>
        </pc:spChg>
        <pc:spChg chg="add mod topLvl">
          <ac:chgData name="이 경오" userId="03d471aaec579ec3" providerId="LiveId" clId="{2063B82A-B2CE-41AA-904A-AEDD30044022}" dt="2020-04-30T07:19:31.578" v="10355" actId="404"/>
          <ac:spMkLst>
            <pc:docMk/>
            <pc:sldMk cId="891956284" sldId="301"/>
            <ac:spMk id="17" creationId="{40F5AF89-60D2-499A-8978-09DC45086850}"/>
          </ac:spMkLst>
        </pc:spChg>
        <pc:spChg chg="add mod">
          <ac:chgData name="이 경오" userId="03d471aaec579ec3" providerId="LiveId" clId="{2063B82A-B2CE-41AA-904A-AEDD30044022}" dt="2020-04-30T07:19:45.924" v="10359" actId="1076"/>
          <ac:spMkLst>
            <pc:docMk/>
            <pc:sldMk cId="891956284" sldId="301"/>
            <ac:spMk id="21" creationId="{10E06FF2-6EAC-478C-B82E-CCF3CB5982CA}"/>
          </ac:spMkLst>
        </pc:spChg>
        <pc:spChg chg="add mod">
          <ac:chgData name="이 경오" userId="03d471aaec579ec3" providerId="LiveId" clId="{2063B82A-B2CE-41AA-904A-AEDD30044022}" dt="2020-04-30T07:20:03.257" v="10364" actId="20577"/>
          <ac:spMkLst>
            <pc:docMk/>
            <pc:sldMk cId="891956284" sldId="301"/>
            <ac:spMk id="22" creationId="{55EFD16B-78E2-4C20-B0B0-2D2D689AEBC7}"/>
          </ac:spMkLst>
        </pc:spChg>
        <pc:spChg chg="del">
          <ac:chgData name="이 경오" userId="03d471aaec579ec3" providerId="LiveId" clId="{2063B82A-B2CE-41AA-904A-AEDD30044022}" dt="2020-04-30T07:17:41.111" v="10316" actId="478"/>
          <ac:spMkLst>
            <pc:docMk/>
            <pc:sldMk cId="891956284" sldId="301"/>
            <ac:spMk id="23" creationId="{20B6911A-1290-4832-8F55-94F894BA8436}"/>
          </ac:spMkLst>
        </pc:spChg>
        <pc:spChg chg="add mod">
          <ac:chgData name="이 경오" userId="03d471aaec579ec3" providerId="LiveId" clId="{2063B82A-B2CE-41AA-904A-AEDD30044022}" dt="2020-04-30T07:20:05.083" v="10365" actId="20577"/>
          <ac:spMkLst>
            <pc:docMk/>
            <pc:sldMk cId="891956284" sldId="301"/>
            <ac:spMk id="24" creationId="{2E20034E-E019-4AF2-B279-2556CCA4DC6E}"/>
          </ac:spMkLst>
        </pc:spChg>
        <pc:spChg chg="add mod">
          <ac:chgData name="이 경오" userId="03d471aaec579ec3" providerId="LiveId" clId="{2063B82A-B2CE-41AA-904A-AEDD30044022}" dt="2020-04-30T07:22:14.664" v="10395" actId="1076"/>
          <ac:spMkLst>
            <pc:docMk/>
            <pc:sldMk cId="891956284" sldId="301"/>
            <ac:spMk id="25" creationId="{22A5C30E-2744-4E2C-98E5-0052488AA58C}"/>
          </ac:spMkLst>
        </pc:spChg>
        <pc:spChg chg="add del mod">
          <ac:chgData name="이 경오" userId="03d471aaec579ec3" providerId="LiveId" clId="{2063B82A-B2CE-41AA-904A-AEDD30044022}" dt="2020-04-30T07:20:41.773" v="10381" actId="478"/>
          <ac:spMkLst>
            <pc:docMk/>
            <pc:sldMk cId="891956284" sldId="301"/>
            <ac:spMk id="27" creationId="{E8CD8233-5D71-4370-B581-4E7F00026EE7}"/>
          </ac:spMkLst>
        </pc:spChg>
        <pc:spChg chg="add mod">
          <ac:chgData name="이 경오" userId="03d471aaec579ec3" providerId="LiveId" clId="{2063B82A-B2CE-41AA-904A-AEDD30044022}" dt="2020-04-30T07:22:38.430" v="10401" actId="1076"/>
          <ac:spMkLst>
            <pc:docMk/>
            <pc:sldMk cId="891956284" sldId="301"/>
            <ac:spMk id="30" creationId="{65449299-1216-4082-A7C2-A1B6998A0258}"/>
          </ac:spMkLst>
        </pc:spChg>
        <pc:spChg chg="add del mod">
          <ac:chgData name="이 경오" userId="03d471aaec579ec3" providerId="LiveId" clId="{2063B82A-B2CE-41AA-904A-AEDD30044022}" dt="2020-04-30T07:20:39.607" v="10380" actId="478"/>
          <ac:spMkLst>
            <pc:docMk/>
            <pc:sldMk cId="891956284" sldId="301"/>
            <ac:spMk id="33" creationId="{27F5D28D-EE0A-47A6-9FB0-97C50B871FEA}"/>
          </ac:spMkLst>
        </pc:spChg>
        <pc:spChg chg="add mod">
          <ac:chgData name="이 경오" userId="03d471aaec579ec3" providerId="LiveId" clId="{2063B82A-B2CE-41AA-904A-AEDD30044022}" dt="2020-04-30T07:22:21.395" v="10396" actId="1076"/>
          <ac:spMkLst>
            <pc:docMk/>
            <pc:sldMk cId="891956284" sldId="301"/>
            <ac:spMk id="35" creationId="{8D011F1C-B4CE-4C09-8B7A-C1C94F253B4D}"/>
          </ac:spMkLst>
        </pc:spChg>
        <pc:spChg chg="add mod">
          <ac:chgData name="이 경오" userId="03d471aaec579ec3" providerId="LiveId" clId="{2063B82A-B2CE-41AA-904A-AEDD30044022}" dt="2020-04-30T07:22:21.395" v="10396" actId="1076"/>
          <ac:spMkLst>
            <pc:docMk/>
            <pc:sldMk cId="891956284" sldId="301"/>
            <ac:spMk id="36" creationId="{2F91D9A4-BF74-470A-BD8C-095A992D4E55}"/>
          </ac:spMkLst>
        </pc:spChg>
        <pc:spChg chg="add mod">
          <ac:chgData name="이 경오" userId="03d471aaec579ec3" providerId="LiveId" clId="{2063B82A-B2CE-41AA-904A-AEDD30044022}" dt="2020-04-30T07:22:21.395" v="10396" actId="1076"/>
          <ac:spMkLst>
            <pc:docMk/>
            <pc:sldMk cId="891956284" sldId="301"/>
            <ac:spMk id="37" creationId="{1794B8DF-0921-411C-994C-090FD3554538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49" creationId="{A5DA1C89-41C3-4045-8EEA-90270987B0C5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50" creationId="{7B6E4ED3-8140-4F04-9DD0-518044303F4A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0" creationId="{E1009CD1-6FCC-4AA8-A6F5-E04FE892AF6B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1" creationId="{1C82414F-75B0-447B-8C5A-BCBBE7AC3E5C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2" creationId="{159B8C4D-6042-4E05-A14D-A9216E7B9E67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3" creationId="{DB599BB8-20DF-442C-ABC5-53781FFA289D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4" creationId="{EDBDC7F3-7C89-4498-8095-064C95A1A396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5" creationId="{521CF551-C756-4461-8338-93E704D7DB10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6" creationId="{0AEE4377-DD51-4D1C-870E-8EE203592AF3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7" creationId="{0DE3BC58-D669-4C46-9E4B-90AA4217A4C2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68" creationId="{EB2241BC-CFD6-4668-AEB2-6B8C3259BAAB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77" creationId="{585B693C-8406-49EE-AE27-15E5ECCB9393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78" creationId="{144EEB3D-415D-4139-A132-070D7D318F96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79" creationId="{FA5EFF97-6FA5-4CCC-B4DD-CE69E8EFC7D1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80" creationId="{95C8006D-77E4-4A09-936A-B2447A204F7D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81" creationId="{2D52133B-FAAC-40CD-9FBD-19872AA93E5E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82" creationId="{1259D6A0-A347-4F57-AB71-C3900AF288A6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83" creationId="{3677C462-9825-4940-8E1F-14DC147B16BE}"/>
          </ac:spMkLst>
        </pc:spChg>
        <pc:spChg chg="add del mod topLvl">
          <ac:chgData name="이 경오" userId="03d471aaec579ec3" providerId="LiveId" clId="{2063B82A-B2CE-41AA-904A-AEDD30044022}" dt="2020-04-30T07:22:53.016" v="10405" actId="478"/>
          <ac:spMkLst>
            <pc:docMk/>
            <pc:sldMk cId="891956284" sldId="301"/>
            <ac:spMk id="84" creationId="{8E842185-9174-4C7B-8C31-8352667090CB}"/>
          </ac:spMkLst>
        </pc:spChg>
        <pc:spChg chg="add del mod topLvl">
          <ac:chgData name="이 경오" userId="03d471aaec579ec3" providerId="LiveId" clId="{2063B82A-B2CE-41AA-904A-AEDD30044022}" dt="2020-04-30T07:22:49.002" v="10404" actId="478"/>
          <ac:spMkLst>
            <pc:docMk/>
            <pc:sldMk cId="891956284" sldId="301"/>
            <ac:spMk id="85" creationId="{AC2AF6A2-6CEA-4637-A451-E84A11AECEA5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86" creationId="{7C180659-C878-41CD-BE55-A0E2B75A0C9F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87" creationId="{0053F905-96EB-4F05-B22F-FB4A75AEE3AF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88" creationId="{AED7D093-4914-44A0-8703-F93355F1951A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89" creationId="{005076C0-4A39-4D1A-B6D4-F5C0E0334299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90" creationId="{9381A2A6-342E-41F0-BED3-190E52CF50FC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91" creationId="{29F8980B-4F2C-462E-928C-BA69D05A36D4}"/>
          </ac:spMkLst>
        </pc:spChg>
        <pc:spChg chg="add del mod topLvl">
          <ac:chgData name="이 경오" userId="03d471aaec579ec3" providerId="LiveId" clId="{2063B82A-B2CE-41AA-904A-AEDD30044022}" dt="2020-04-30T07:23:29.484" v="10439" actId="478"/>
          <ac:spMkLst>
            <pc:docMk/>
            <pc:sldMk cId="891956284" sldId="301"/>
            <ac:spMk id="92" creationId="{4B1FCE09-1EBC-4039-B155-36B47D33951D}"/>
          </ac:spMkLst>
        </pc:spChg>
        <pc:spChg chg="add mod">
          <ac:chgData name="이 경오" userId="03d471aaec579ec3" providerId="LiveId" clId="{2063B82A-B2CE-41AA-904A-AEDD30044022}" dt="2020-04-30T07:23:11.324" v="10421" actId="1076"/>
          <ac:spMkLst>
            <pc:docMk/>
            <pc:sldMk cId="891956284" sldId="301"/>
            <ac:spMk id="118" creationId="{61E59DEA-14C8-4467-BFEC-CC9E0AAB24A7}"/>
          </ac:spMkLst>
        </pc:spChg>
        <pc:spChg chg="add mod">
          <ac:chgData name="이 경오" userId="03d471aaec579ec3" providerId="LiveId" clId="{2063B82A-B2CE-41AA-904A-AEDD30044022}" dt="2020-04-30T07:23:20.876" v="10438"/>
          <ac:spMkLst>
            <pc:docMk/>
            <pc:sldMk cId="891956284" sldId="301"/>
            <ac:spMk id="119" creationId="{6863BA3C-87E7-4AC6-8B08-414039180306}"/>
          </ac:spMkLst>
        </pc:spChg>
        <pc:spChg chg="add del">
          <ac:chgData name="이 경오" userId="03d471aaec579ec3" providerId="LiveId" clId="{2063B82A-B2CE-41AA-904A-AEDD30044022}" dt="2020-04-30T07:24:08.263" v="10444" actId="11529"/>
          <ac:spMkLst>
            <pc:docMk/>
            <pc:sldMk cId="891956284" sldId="301"/>
            <ac:spMk id="122" creationId="{9906F10E-AAAB-482C-B35F-69F4EB9B86F6}"/>
          </ac:spMkLst>
        </pc:spChg>
        <pc:spChg chg="add mod">
          <ac:chgData name="이 경오" userId="03d471aaec579ec3" providerId="LiveId" clId="{2063B82A-B2CE-41AA-904A-AEDD30044022}" dt="2020-04-30T07:24:37.874" v="10447" actId="1582"/>
          <ac:spMkLst>
            <pc:docMk/>
            <pc:sldMk cId="891956284" sldId="301"/>
            <ac:spMk id="123" creationId="{CE0CD9E9-3C6B-4A9C-8F37-35CA030186C0}"/>
          </ac:spMkLst>
        </pc:spChg>
        <pc:spChg chg="add mod">
          <ac:chgData name="이 경오" userId="03d471aaec579ec3" providerId="LiveId" clId="{2063B82A-B2CE-41AA-904A-AEDD30044022}" dt="2020-04-30T07:24:58.234" v="10450" actId="207"/>
          <ac:spMkLst>
            <pc:docMk/>
            <pc:sldMk cId="891956284" sldId="301"/>
            <ac:spMk id="124" creationId="{2BD38906-54F3-450F-9295-14CE3A94F888}"/>
          </ac:spMkLst>
        </pc:spChg>
        <pc:spChg chg="add mod">
          <ac:chgData name="이 경오" userId="03d471aaec579ec3" providerId="LiveId" clId="{2063B82A-B2CE-41AA-904A-AEDD30044022}" dt="2020-04-30T07:25:19.595" v="10453" actId="207"/>
          <ac:spMkLst>
            <pc:docMk/>
            <pc:sldMk cId="891956284" sldId="301"/>
            <ac:spMk id="125" creationId="{77623691-2DC5-49F8-927A-B30A0CF61D79}"/>
          </ac:spMkLst>
        </pc:spChg>
        <pc:grpChg chg="add del mod">
          <ac:chgData name="이 경오" userId="03d471aaec579ec3" providerId="LiveId" clId="{2063B82A-B2CE-41AA-904A-AEDD30044022}" dt="2020-04-30T07:19:21.240" v="10349" actId="165"/>
          <ac:grpSpMkLst>
            <pc:docMk/>
            <pc:sldMk cId="891956284" sldId="301"/>
            <ac:grpSpMk id="3" creationId="{D14FC8C3-AEE4-40CC-84AC-9D7C3F8B84AE}"/>
          </ac:grpSpMkLst>
        </pc:grpChg>
        <pc:grpChg chg="add del mod">
          <ac:chgData name="이 경오" userId="03d471aaec579ec3" providerId="LiveId" clId="{2063B82A-B2CE-41AA-904A-AEDD30044022}" dt="2020-04-30T07:22:44.699" v="10403" actId="165"/>
          <ac:grpSpMkLst>
            <pc:docMk/>
            <pc:sldMk cId="891956284" sldId="301"/>
            <ac:grpSpMk id="100" creationId="{2865AF64-EB7F-4D84-9443-55586B1BF083}"/>
          </ac:grpSpMkLst>
        </pc:grpChg>
        <pc:graphicFrameChg chg="del">
          <ac:chgData name="이 경오" userId="03d471aaec579ec3" providerId="LiveId" clId="{2063B82A-B2CE-41AA-904A-AEDD30044022}" dt="2020-04-30T07:17:41.111" v="10316" actId="478"/>
          <ac:graphicFrameMkLst>
            <pc:docMk/>
            <pc:sldMk cId="891956284" sldId="301"/>
            <ac:graphicFrameMk id="20" creationId="{FFCFADDB-AA3F-44C6-9F0B-AF0AD773DA6D}"/>
          </ac:graphicFrameMkLst>
        </pc:graphicFrameChg>
        <pc:picChg chg="add mod topLvl">
          <ac:chgData name="이 경오" userId="03d471aaec579ec3" providerId="LiveId" clId="{2063B82A-B2CE-41AA-904A-AEDD30044022}" dt="2020-04-30T07:19:21.240" v="10349" actId="165"/>
          <ac:picMkLst>
            <pc:docMk/>
            <pc:sldMk cId="891956284" sldId="301"/>
            <ac:picMk id="9" creationId="{BC357DAB-1399-471C-8162-0865AC07C5AA}"/>
          </ac:picMkLst>
        </pc:picChg>
        <pc:picChg chg="add mod topLvl">
          <ac:chgData name="이 경오" userId="03d471aaec579ec3" providerId="LiveId" clId="{2063B82A-B2CE-41AA-904A-AEDD30044022}" dt="2020-04-30T07:19:21.240" v="10349" actId="165"/>
          <ac:picMkLst>
            <pc:docMk/>
            <pc:sldMk cId="891956284" sldId="301"/>
            <ac:picMk id="13" creationId="{7915AD22-686A-4B84-9BAB-D070ECD471D4}"/>
          </ac:picMkLst>
        </pc:picChg>
        <pc:picChg chg="add mod topLvl">
          <ac:chgData name="이 경오" userId="03d471aaec579ec3" providerId="LiveId" clId="{2063B82A-B2CE-41AA-904A-AEDD30044022}" dt="2020-04-30T07:19:21.240" v="10349" actId="165"/>
          <ac:picMkLst>
            <pc:docMk/>
            <pc:sldMk cId="891956284" sldId="301"/>
            <ac:picMk id="16" creationId="{C94A3815-DA36-4961-99E5-550E7C07342E}"/>
          </ac:picMkLst>
        </pc:picChg>
        <pc:picChg chg="add mod">
          <ac:chgData name="이 경오" userId="03d471aaec579ec3" providerId="LiveId" clId="{2063B82A-B2CE-41AA-904A-AEDD30044022}" dt="2020-04-30T07:22:21.395" v="10396" actId="1076"/>
          <ac:picMkLst>
            <pc:docMk/>
            <pc:sldMk cId="891956284" sldId="301"/>
            <ac:picMk id="26" creationId="{DC53D5BA-70A4-4929-9B3F-B1C57365B441}"/>
          </ac:picMkLst>
        </pc:picChg>
        <pc:picChg chg="add mod">
          <ac:chgData name="이 경오" userId="03d471aaec579ec3" providerId="LiveId" clId="{2063B82A-B2CE-41AA-904A-AEDD30044022}" dt="2020-04-30T07:22:21.395" v="10396" actId="1076"/>
          <ac:picMkLst>
            <pc:docMk/>
            <pc:sldMk cId="891956284" sldId="301"/>
            <ac:picMk id="29" creationId="{B3AA8312-B4F0-4B52-AD86-A108988E8CC2}"/>
          </ac:picMkLst>
        </pc:picChg>
        <pc:picChg chg="add mod">
          <ac:chgData name="이 경오" userId="03d471aaec579ec3" providerId="LiveId" clId="{2063B82A-B2CE-41AA-904A-AEDD30044022}" dt="2020-04-30T07:22:21.395" v="10396" actId="1076"/>
          <ac:picMkLst>
            <pc:docMk/>
            <pc:sldMk cId="891956284" sldId="301"/>
            <ac:picMk id="32" creationId="{9153FF1A-32E4-4C19-AAAE-E6E132B3C894}"/>
          </ac:picMkLst>
        </pc:picChg>
        <pc:cxnChg chg="add mod topLvl">
          <ac:chgData name="이 경오" userId="03d471aaec579ec3" providerId="LiveId" clId="{2063B82A-B2CE-41AA-904A-AEDD30044022}" dt="2020-04-30T07:19:21.240" v="10349" actId="165"/>
          <ac:cxnSpMkLst>
            <pc:docMk/>
            <pc:sldMk cId="891956284" sldId="301"/>
            <ac:cxnSpMk id="11" creationId="{24DF7CFC-26D0-45F1-AF64-46A75E41A458}"/>
          </ac:cxnSpMkLst>
        </pc:cxnChg>
        <pc:cxnChg chg="add mod topLvl">
          <ac:chgData name="이 경오" userId="03d471aaec579ec3" providerId="LiveId" clId="{2063B82A-B2CE-41AA-904A-AEDD30044022}" dt="2020-04-30T07:19:21.240" v="10349" actId="165"/>
          <ac:cxnSpMkLst>
            <pc:docMk/>
            <pc:sldMk cId="891956284" sldId="301"/>
            <ac:cxnSpMk id="15" creationId="{C246EDA9-F814-4F00-B226-9BD2963FB9D4}"/>
          </ac:cxnSpMkLst>
        </pc:cxnChg>
        <pc:cxnChg chg="add mod topLvl">
          <ac:chgData name="이 경오" userId="03d471aaec579ec3" providerId="LiveId" clId="{2063B82A-B2CE-41AA-904A-AEDD30044022}" dt="2020-04-30T07:19:21.240" v="10349" actId="165"/>
          <ac:cxnSpMkLst>
            <pc:docMk/>
            <pc:sldMk cId="891956284" sldId="301"/>
            <ac:cxnSpMk id="18" creationId="{C8C4AEA3-2973-4B36-BA78-77ABAC33CB12}"/>
          </ac:cxnSpMkLst>
        </pc:cxnChg>
        <pc:cxnChg chg="add mod">
          <ac:chgData name="이 경오" userId="03d471aaec579ec3" providerId="LiveId" clId="{2063B82A-B2CE-41AA-904A-AEDD30044022}" dt="2020-04-30T07:22:38.430" v="10401" actId="1076"/>
          <ac:cxnSpMkLst>
            <pc:docMk/>
            <pc:sldMk cId="891956284" sldId="301"/>
            <ac:cxnSpMk id="28" creationId="{0F0F8796-638D-47FB-ABA6-97F4C7B0EDC5}"/>
          </ac:cxnSpMkLst>
        </pc:cxnChg>
        <pc:cxnChg chg="add mod">
          <ac:chgData name="이 경오" userId="03d471aaec579ec3" providerId="LiveId" clId="{2063B82A-B2CE-41AA-904A-AEDD30044022}" dt="2020-04-30T07:22:38.430" v="10401" actId="1076"/>
          <ac:cxnSpMkLst>
            <pc:docMk/>
            <pc:sldMk cId="891956284" sldId="301"/>
            <ac:cxnSpMk id="31" creationId="{4FE85EEC-BF45-475A-BB06-402637FADE6D}"/>
          </ac:cxnSpMkLst>
        </pc:cxnChg>
        <pc:cxnChg chg="add mod">
          <ac:chgData name="이 경오" userId="03d471aaec579ec3" providerId="LiveId" clId="{2063B82A-B2CE-41AA-904A-AEDD30044022}" dt="2020-04-30T07:22:38.430" v="10401" actId="1076"/>
          <ac:cxnSpMkLst>
            <pc:docMk/>
            <pc:sldMk cId="891956284" sldId="301"/>
            <ac:cxnSpMk id="34" creationId="{595EDA93-AC3D-4CE2-8E85-07C21941CDBD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38" creationId="{2325D1AB-7887-4247-986D-DEED6460EF1B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39" creationId="{024E81F6-DC07-45C9-844D-057F0BF414EA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0" creationId="{6E73DD65-F421-442E-94F1-871AB8B18736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1" creationId="{7C59EE18-A81E-460D-BEA9-C3B38B03A802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2" creationId="{CC7816F9-EF5A-49EF-98A7-F7C402F2EA2B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3" creationId="{3FC197E5-7A5A-4E5A-BE1E-3590B73021EE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4" creationId="{EA3A6801-1FCA-4FC7-BD82-241F088CE7A8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5" creationId="{DBFE6EF2-6C6B-4169-8D73-2493C39D4CC1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6" creationId="{2CAA0F06-5064-4778-BC9E-952277F0B5C6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7" creationId="{D61B6F03-5425-4EC3-B799-0A0C4980FC3D}"/>
          </ac:cxnSpMkLst>
        </pc:cxnChg>
        <pc:cxnChg chg="add mod topLvl">
          <ac:chgData name="이 경오" userId="03d471aaec579ec3" providerId="LiveId" clId="{2063B82A-B2CE-41AA-904A-AEDD30044022}" dt="2020-04-30T07:22:44.699" v="10403" actId="165"/>
          <ac:cxnSpMkLst>
            <pc:docMk/>
            <pc:sldMk cId="891956284" sldId="301"/>
            <ac:cxnSpMk id="48" creationId="{99013FFC-9E34-42EE-8017-C81CD6ED0019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1" creationId="{6CA0EFD2-EB49-46F7-A5E0-C3C0CE22EE96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2" creationId="{B0B9227A-02FA-452A-B8E2-ED35C3FED959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3" creationId="{4FA542AC-A1A4-4767-B389-656FA3289027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4" creationId="{3FD0D7A0-7D0B-455A-AB64-62DDDD1E0F28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5" creationId="{01B8C0D1-E772-4989-B3B3-E20D53CEC968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6" creationId="{C2A99C3B-0713-4A89-B1BD-4930999CFB47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7" creationId="{38D1C4C5-3D55-4620-9F1A-672379DDFF1A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8" creationId="{D9ACA884-ABDC-4B6B-BD40-0F8D90152D24}"/>
          </ac:cxnSpMkLst>
        </pc:cxnChg>
        <pc:cxnChg chg="add del mod topLvl">
          <ac:chgData name="이 경오" userId="03d471aaec579ec3" providerId="LiveId" clId="{2063B82A-B2CE-41AA-904A-AEDD30044022}" dt="2020-04-30T07:22:49.002" v="10404" actId="478"/>
          <ac:cxnSpMkLst>
            <pc:docMk/>
            <pc:sldMk cId="891956284" sldId="301"/>
            <ac:cxnSpMk id="59" creationId="{4F07617E-A874-4D1A-865D-FBF0857AF260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69" creationId="{27CA9114-7C75-41EC-84FC-E1E127502692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0" creationId="{AD6E9036-989C-43C4-9515-C288F90C0AB6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1" creationId="{CCD4AA8E-DD3E-4CC7-84CC-8F64BD65D373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2" creationId="{44489621-C3DE-4B7A-9046-16EAD2CF58C9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3" creationId="{173B9DE5-DECA-40D6-9C66-8EF27C40AE9A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4" creationId="{6684AB62-EAA7-42CC-8BEB-DBC3E5240FB1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5" creationId="{ACCC2A39-F3AB-4696-A965-C21DDB8C2280}"/>
          </ac:cxnSpMkLst>
        </pc:cxnChg>
        <pc:cxnChg chg="add del mod topLvl">
          <ac:chgData name="이 경오" userId="03d471aaec579ec3" providerId="LiveId" clId="{2063B82A-B2CE-41AA-904A-AEDD30044022}" dt="2020-04-30T07:22:53.016" v="10405" actId="478"/>
          <ac:cxnSpMkLst>
            <pc:docMk/>
            <pc:sldMk cId="891956284" sldId="301"/>
            <ac:cxnSpMk id="76" creationId="{FAB67395-DBB3-4DFD-A2EF-3939B5FF63B0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3" creationId="{FB285204-7E8F-426F-999F-E9EC261B4E3A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4" creationId="{11CED42E-124A-48CD-8BAA-B888D19E2993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5" creationId="{86D1DD42-AA1D-40E0-82B0-14F68021DE54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6" creationId="{17AA88E7-67D2-4519-9D48-4EC4275BFCD6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7" creationId="{79915F1D-129E-487A-A712-47F8368673FB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8" creationId="{7AED10D5-5B9A-41B5-873D-E23FD726F434}"/>
          </ac:cxnSpMkLst>
        </pc:cxnChg>
        <pc:cxnChg chg="add del mod topLvl">
          <ac:chgData name="이 경오" userId="03d471aaec579ec3" providerId="LiveId" clId="{2063B82A-B2CE-41AA-904A-AEDD30044022}" dt="2020-04-30T07:23:29.484" v="10439" actId="478"/>
          <ac:cxnSpMkLst>
            <pc:docMk/>
            <pc:sldMk cId="891956284" sldId="301"/>
            <ac:cxnSpMk id="99" creationId="{5B7425A6-6520-4FB4-A91C-5F204F0AC272}"/>
          </ac:cxnSpMkLst>
        </pc:cxnChg>
        <pc:cxnChg chg="add mod">
          <ac:chgData name="이 경오" userId="03d471aaec579ec3" providerId="LiveId" clId="{2063B82A-B2CE-41AA-904A-AEDD30044022}" dt="2020-04-30T07:24:37.874" v="10447" actId="1582"/>
          <ac:cxnSpMkLst>
            <pc:docMk/>
            <pc:sldMk cId="891956284" sldId="301"/>
            <ac:cxnSpMk id="121" creationId="{B0E04C58-49FC-4DE6-BF3A-E4A7B8071032}"/>
          </ac:cxnSpMkLst>
        </pc:cxnChg>
      </pc:sldChg>
      <pc:sldChg chg="modSp add mod ord">
        <pc:chgData name="이 경오" userId="03d471aaec579ec3" providerId="LiveId" clId="{2063B82A-B2CE-41AA-904A-AEDD30044022}" dt="2020-04-30T07:26:33.198" v="10466" actId="20577"/>
        <pc:sldMkLst>
          <pc:docMk/>
          <pc:sldMk cId="3651301226" sldId="302"/>
        </pc:sldMkLst>
        <pc:spChg chg="mod">
          <ac:chgData name="이 경오" userId="03d471aaec579ec3" providerId="LiveId" clId="{2063B82A-B2CE-41AA-904A-AEDD30044022}" dt="2020-04-30T07:26:33.198" v="10466" actId="20577"/>
          <ac:spMkLst>
            <pc:docMk/>
            <pc:sldMk cId="3651301226" sldId="302"/>
            <ac:spMk id="6" creationId="{97ABE4A9-0E2E-45E8-86C2-53BF8FA05A72}"/>
          </ac:spMkLst>
        </pc:spChg>
      </pc:sldChg>
      <pc:sldChg chg="addSp delSp modSp add mod ord">
        <pc:chgData name="이 경오" userId="03d471aaec579ec3" providerId="LiveId" clId="{2063B82A-B2CE-41AA-904A-AEDD30044022}" dt="2020-04-30T07:35:13.424" v="11127"/>
        <pc:sldMkLst>
          <pc:docMk/>
          <pc:sldMk cId="2229091048" sldId="303"/>
        </pc:sldMkLst>
        <pc:spChg chg="mod">
          <ac:chgData name="이 경오" userId="03d471aaec579ec3" providerId="LiveId" clId="{2063B82A-B2CE-41AA-904A-AEDD30044022}" dt="2020-04-30T07:27:20.070" v="10508" actId="20577"/>
          <ac:spMkLst>
            <pc:docMk/>
            <pc:sldMk cId="2229091048" sldId="303"/>
            <ac:spMk id="2" creationId="{00000000-0000-0000-0000-000000000000}"/>
          </ac:spMkLst>
        </pc:spChg>
        <pc:spChg chg="add mod">
          <ac:chgData name="이 경오" userId="03d471aaec579ec3" providerId="LiveId" clId="{2063B82A-B2CE-41AA-904A-AEDD30044022}" dt="2020-04-30T07:32:55.830" v="11032" actId="1038"/>
          <ac:spMkLst>
            <pc:docMk/>
            <pc:sldMk cId="2229091048" sldId="303"/>
            <ac:spMk id="3" creationId="{45264D5F-B21D-4DEC-A4B6-8B52585A855A}"/>
          </ac:spMkLst>
        </pc:spChg>
        <pc:spChg chg="mod">
          <ac:chgData name="이 경오" userId="03d471aaec579ec3" providerId="LiveId" clId="{2063B82A-B2CE-41AA-904A-AEDD30044022}" dt="2020-04-30T07:32:49.969" v="11017" actId="1076"/>
          <ac:spMkLst>
            <pc:docMk/>
            <pc:sldMk cId="2229091048" sldId="303"/>
            <ac:spMk id="5" creationId="{8F526FEE-CA73-440B-888F-BE51F1015EA2}"/>
          </ac:spMkLst>
        </pc:spChg>
        <pc:spChg chg="mod">
          <ac:chgData name="이 경오" userId="03d471aaec579ec3" providerId="LiveId" clId="{2063B82A-B2CE-41AA-904A-AEDD30044022}" dt="2020-04-30T07:28:50.866" v="10840"/>
          <ac:spMkLst>
            <pc:docMk/>
            <pc:sldMk cId="2229091048" sldId="303"/>
            <ac:spMk id="6" creationId="{751A6645-5F87-4B36-B6A1-7DC40024C336}"/>
          </ac:spMkLst>
        </pc:spChg>
        <pc:spChg chg="del">
          <ac:chgData name="이 경오" userId="03d471aaec579ec3" providerId="LiveId" clId="{2063B82A-B2CE-41AA-904A-AEDD30044022}" dt="2020-04-30T07:28:53.741" v="10841" actId="478"/>
          <ac:spMkLst>
            <pc:docMk/>
            <pc:sldMk cId="2229091048" sldId="303"/>
            <ac:spMk id="7" creationId="{75F56949-F769-445C-954F-3FC1DADC012C}"/>
          </ac:spMkLst>
        </pc:spChg>
        <pc:spChg chg="add mod">
          <ac:chgData name="이 경오" userId="03d471aaec579ec3" providerId="LiveId" clId="{2063B82A-B2CE-41AA-904A-AEDD30044022}" dt="2020-04-30T07:32:55.830" v="11032" actId="1038"/>
          <ac:spMkLst>
            <pc:docMk/>
            <pc:sldMk cId="2229091048" sldId="303"/>
            <ac:spMk id="10" creationId="{E1BB0EC3-F20B-4950-8133-12B65682CFA6}"/>
          </ac:spMkLst>
        </pc:spChg>
        <pc:spChg chg="add mod">
          <ac:chgData name="이 경오" userId="03d471aaec579ec3" providerId="LiveId" clId="{2063B82A-B2CE-41AA-904A-AEDD30044022}" dt="2020-04-30T07:32:55.830" v="11032" actId="1038"/>
          <ac:spMkLst>
            <pc:docMk/>
            <pc:sldMk cId="2229091048" sldId="303"/>
            <ac:spMk id="11" creationId="{D8844EF5-853D-4588-80A9-816A9391A018}"/>
          </ac:spMkLst>
        </pc:spChg>
        <pc:spChg chg="add mod">
          <ac:chgData name="이 경오" userId="03d471aaec579ec3" providerId="LiveId" clId="{2063B82A-B2CE-41AA-904A-AEDD30044022}" dt="2020-04-30T07:31:40.533" v="10943" actId="1076"/>
          <ac:spMkLst>
            <pc:docMk/>
            <pc:sldMk cId="2229091048" sldId="303"/>
            <ac:spMk id="12" creationId="{F5AA960D-4DC5-41E1-A53F-0CFDB101D9F8}"/>
          </ac:spMkLst>
        </pc:spChg>
        <pc:spChg chg="add mod">
          <ac:chgData name="이 경오" userId="03d471aaec579ec3" providerId="LiveId" clId="{2063B82A-B2CE-41AA-904A-AEDD30044022}" dt="2020-04-30T07:31:36.174" v="10942" actId="1076"/>
          <ac:spMkLst>
            <pc:docMk/>
            <pc:sldMk cId="2229091048" sldId="303"/>
            <ac:spMk id="13" creationId="{C799BCC1-3148-4F89-B65B-8FF3AF360D2D}"/>
          </ac:spMkLst>
        </pc:spChg>
        <pc:spChg chg="add mod">
          <ac:chgData name="이 경오" userId="03d471aaec579ec3" providerId="LiveId" clId="{2063B82A-B2CE-41AA-904A-AEDD30044022}" dt="2020-04-30T07:31:48.800" v="10962" actId="20577"/>
          <ac:spMkLst>
            <pc:docMk/>
            <pc:sldMk cId="2229091048" sldId="303"/>
            <ac:spMk id="14" creationId="{7D6B73B9-4B46-4B38-A979-57537C013907}"/>
          </ac:spMkLst>
        </pc:spChg>
        <pc:spChg chg="add mod">
          <ac:chgData name="이 경오" userId="03d471aaec579ec3" providerId="LiveId" clId="{2063B82A-B2CE-41AA-904A-AEDD30044022}" dt="2020-04-30T07:31:56.325" v="10976" actId="20577"/>
          <ac:spMkLst>
            <pc:docMk/>
            <pc:sldMk cId="2229091048" sldId="303"/>
            <ac:spMk id="15" creationId="{3DE655F2-AECD-4667-8793-7868E873081E}"/>
          </ac:spMkLst>
        </pc:spChg>
        <pc:spChg chg="add mod">
          <ac:chgData name="이 경오" userId="03d471aaec579ec3" providerId="LiveId" clId="{2063B82A-B2CE-41AA-904A-AEDD30044022}" dt="2020-04-30T07:32:26.533" v="11012" actId="20577"/>
          <ac:spMkLst>
            <pc:docMk/>
            <pc:sldMk cId="2229091048" sldId="303"/>
            <ac:spMk id="16" creationId="{E95C59FA-78E1-4EFC-8E05-868AACE84339}"/>
          </ac:spMkLst>
        </pc:spChg>
        <pc:spChg chg="add mod">
          <ac:chgData name="이 경오" userId="03d471aaec579ec3" providerId="LiveId" clId="{2063B82A-B2CE-41AA-904A-AEDD30044022}" dt="2020-04-30T07:32:25.341" v="11011" actId="20577"/>
          <ac:spMkLst>
            <pc:docMk/>
            <pc:sldMk cId="2229091048" sldId="303"/>
            <ac:spMk id="17" creationId="{43CA0600-5E26-4FA0-8931-6E3C3ADC7F78}"/>
          </ac:spMkLst>
        </pc:spChg>
        <pc:spChg chg="del">
          <ac:chgData name="이 경오" userId="03d471aaec579ec3" providerId="LiveId" clId="{2063B82A-B2CE-41AA-904A-AEDD30044022}" dt="2020-04-30T07:28:53.741" v="10841" actId="478"/>
          <ac:spMkLst>
            <pc:docMk/>
            <pc:sldMk cId="2229091048" sldId="303"/>
            <ac:spMk id="23" creationId="{20B6911A-1290-4832-8F55-94F894BA8436}"/>
          </ac:spMkLst>
        </pc:spChg>
        <pc:spChg chg="add mod">
          <ac:chgData name="이 경오" userId="03d471aaec579ec3" providerId="LiveId" clId="{2063B82A-B2CE-41AA-904A-AEDD30044022}" dt="2020-04-30T07:35:07.824" v="11102"/>
          <ac:spMkLst>
            <pc:docMk/>
            <pc:sldMk cId="2229091048" sldId="303"/>
            <ac:spMk id="46" creationId="{E7F40807-CD8B-41CD-B8E2-231D14957592}"/>
          </ac:spMkLst>
        </pc:spChg>
        <pc:spChg chg="add mod">
          <ac:chgData name="이 경오" userId="03d471aaec579ec3" providerId="LiveId" clId="{2063B82A-B2CE-41AA-904A-AEDD30044022}" dt="2020-04-30T07:35:13.424" v="11127"/>
          <ac:spMkLst>
            <pc:docMk/>
            <pc:sldMk cId="2229091048" sldId="303"/>
            <ac:spMk id="47" creationId="{98F0D882-B322-4F1B-BE44-74668EA2007E}"/>
          </ac:spMkLst>
        </pc:spChg>
        <pc:graphicFrameChg chg="del">
          <ac:chgData name="이 경오" userId="03d471aaec579ec3" providerId="LiveId" clId="{2063B82A-B2CE-41AA-904A-AEDD30044022}" dt="2020-04-30T07:27:26.875" v="10509" actId="478"/>
          <ac:graphicFrameMkLst>
            <pc:docMk/>
            <pc:sldMk cId="2229091048" sldId="303"/>
            <ac:graphicFrameMk id="20" creationId="{FFCFADDB-AA3F-44C6-9F0B-AF0AD773DA6D}"/>
          </ac:graphicFrameMkLst>
        </pc:graphicFrameChg>
        <pc:cxnChg chg="add del">
          <ac:chgData name="이 경오" userId="03d471aaec579ec3" providerId="LiveId" clId="{2063B82A-B2CE-41AA-904A-AEDD30044022}" dt="2020-04-30T07:33:13.084" v="11034" actId="11529"/>
          <ac:cxnSpMkLst>
            <pc:docMk/>
            <pc:sldMk cId="2229091048" sldId="303"/>
            <ac:cxnSpMk id="9" creationId="{9030E5BD-6AE2-4616-B3EC-9C808C7EACD6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19" creationId="{5CB731C8-EA8D-4567-9F0F-FB300C9D81A7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22" creationId="{7E3B6AC9-FC61-4081-B42E-A71C7A965A2E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25" creationId="{353BCDFB-A7DD-4BD3-99D1-5F6466B11F22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31" creationId="{BD27D3E4-451D-4232-9FFA-AD6763B9850B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34" creationId="{B0A36652-BD1F-4AC6-9DF3-953B5A35D158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37" creationId="{486BD1D4-1FF6-48F1-924F-92A668F3DAF8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40" creationId="{BC7B03B7-9BB3-4FF8-88FF-C46E97686EF1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43" creationId="{01F9097C-1402-42E8-95CF-4A15D4E2E3BB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48" creationId="{F74FE2B8-81E8-4B2D-B122-FC362E219D36}"/>
          </ac:cxnSpMkLst>
        </pc:cxnChg>
        <pc:cxnChg chg="add mod">
          <ac:chgData name="이 경오" userId="03d471aaec579ec3" providerId="LiveId" clId="{2063B82A-B2CE-41AA-904A-AEDD30044022}" dt="2020-04-30T07:34:57.975" v="11072" actId="13822"/>
          <ac:cxnSpMkLst>
            <pc:docMk/>
            <pc:sldMk cId="2229091048" sldId="303"/>
            <ac:cxnSpMk id="51" creationId="{3C8B948E-AC6F-4905-A4D9-F4E62CC8E356}"/>
          </ac:cxnSpMkLst>
        </pc:cxnChg>
      </pc:sldChg>
      <pc:sldChg chg="modSp add mod ord">
        <pc:chgData name="이 경오" userId="03d471aaec579ec3" providerId="LiveId" clId="{2063B82A-B2CE-41AA-904A-AEDD30044022}" dt="2020-04-30T07:36:02.494" v="11155"/>
        <pc:sldMkLst>
          <pc:docMk/>
          <pc:sldMk cId="651454717" sldId="304"/>
        </pc:sldMkLst>
        <pc:spChg chg="mod">
          <ac:chgData name="이 경오" userId="03d471aaec579ec3" providerId="LiveId" clId="{2063B82A-B2CE-41AA-904A-AEDD30044022}" dt="2020-04-30T07:36:02.494" v="11155"/>
          <ac:spMkLst>
            <pc:docMk/>
            <pc:sldMk cId="651454717" sldId="304"/>
            <ac:spMk id="6" creationId="{97ABE4A9-0E2E-45E8-86C2-53BF8FA05A72}"/>
          </ac:spMkLst>
        </pc:spChg>
      </pc:sldChg>
    </pc:docChg>
  </pc:docChgLst>
  <pc:docChgLst>
    <pc:chgData name="이 경오" userId="03d471aaec579ec3" providerId="LiveId" clId="{A4B344B3-1430-47EF-A7EE-98FBEF75989C}"/>
    <pc:docChg chg="undo custSel addSld delSld modSld sldOrd">
      <pc:chgData name="이 경오" userId="03d471aaec579ec3" providerId="LiveId" clId="{A4B344B3-1430-47EF-A7EE-98FBEF75989C}" dt="2020-04-30T03:04:28.113" v="8561"/>
      <pc:docMkLst>
        <pc:docMk/>
      </pc:docMkLst>
      <pc:sldChg chg="modSp mod">
        <pc:chgData name="이 경오" userId="03d471aaec579ec3" providerId="LiveId" clId="{A4B344B3-1430-47EF-A7EE-98FBEF75989C}" dt="2020-04-29T17:09:18.084" v="4205" actId="20577"/>
        <pc:sldMkLst>
          <pc:docMk/>
          <pc:sldMk cId="3639423075" sldId="260"/>
        </pc:sldMkLst>
        <pc:spChg chg="mod">
          <ac:chgData name="이 경오" userId="03d471aaec579ec3" providerId="LiveId" clId="{A4B344B3-1430-47EF-A7EE-98FBEF75989C}" dt="2020-04-29T17:09:18.084" v="4205" actId="20577"/>
          <ac:spMkLst>
            <pc:docMk/>
            <pc:sldMk cId="3639423075" sldId="260"/>
            <ac:spMk id="6" creationId="{97ABE4A9-0E2E-45E8-86C2-53BF8FA05A72}"/>
          </ac:spMkLst>
        </pc:spChg>
      </pc:sldChg>
      <pc:sldChg chg="addSp delSp modSp mod">
        <pc:chgData name="이 경오" userId="03d471aaec579ec3" providerId="LiveId" clId="{A4B344B3-1430-47EF-A7EE-98FBEF75989C}" dt="2020-04-29T16:58:50.805" v="4119" actId="1038"/>
        <pc:sldMkLst>
          <pc:docMk/>
          <pc:sldMk cId="3534683789" sldId="262"/>
        </pc:sldMkLst>
        <pc:spChg chg="mod">
          <ac:chgData name="이 경오" userId="03d471aaec579ec3" providerId="LiveId" clId="{A4B344B3-1430-47EF-A7EE-98FBEF75989C}" dt="2020-04-29T15:34:49.005" v="964" actId="1076"/>
          <ac:spMkLst>
            <pc:docMk/>
            <pc:sldMk cId="3534683789" sldId="262"/>
            <ac:spMk id="2" creationId="{00000000-0000-0000-0000-000000000000}"/>
          </ac:spMkLst>
        </pc:spChg>
        <pc:spChg chg="mod">
          <ac:chgData name="이 경오" userId="03d471aaec579ec3" providerId="LiveId" clId="{A4B344B3-1430-47EF-A7EE-98FBEF75989C}" dt="2020-04-29T15:41:08.686" v="1078" actId="1076"/>
          <ac:spMkLst>
            <pc:docMk/>
            <pc:sldMk cId="3534683789" sldId="262"/>
            <ac:spMk id="3" creationId="{00000000-0000-0000-0000-000000000000}"/>
          </ac:spMkLst>
        </pc:spChg>
        <pc:spChg chg="del mod">
          <ac:chgData name="이 경오" userId="03d471aaec579ec3" providerId="LiveId" clId="{A4B344B3-1430-47EF-A7EE-98FBEF75989C}" dt="2020-04-29T15:18:08.520" v="487" actId="478"/>
          <ac:spMkLst>
            <pc:docMk/>
            <pc:sldMk cId="3534683789" sldId="262"/>
            <ac:spMk id="6" creationId="{00000000-0000-0000-0000-000000000000}"/>
          </ac:spMkLst>
        </pc:spChg>
        <pc:spChg chg="del mod">
          <ac:chgData name="이 경오" userId="03d471aaec579ec3" providerId="LiveId" clId="{A4B344B3-1430-47EF-A7EE-98FBEF75989C}" dt="2020-04-29T15:18:08.520" v="487" actId="478"/>
          <ac:spMkLst>
            <pc:docMk/>
            <pc:sldMk cId="3534683789" sldId="262"/>
            <ac:spMk id="7" creationId="{00000000-0000-0000-0000-000000000000}"/>
          </ac:spMkLst>
        </pc:spChg>
        <pc:spChg chg="del mod">
          <ac:chgData name="이 경오" userId="03d471aaec579ec3" providerId="LiveId" clId="{A4B344B3-1430-47EF-A7EE-98FBEF75989C}" dt="2020-04-29T15:18:08.520" v="487" actId="478"/>
          <ac:spMkLst>
            <pc:docMk/>
            <pc:sldMk cId="3534683789" sldId="262"/>
            <ac:spMk id="8" creationId="{00000000-0000-0000-0000-000000000000}"/>
          </ac:spMkLst>
        </pc:spChg>
        <pc:spChg chg="del">
          <ac:chgData name="이 경오" userId="03d471aaec579ec3" providerId="LiveId" clId="{A4B344B3-1430-47EF-A7EE-98FBEF75989C}" dt="2020-04-29T15:18:02.534" v="486" actId="478"/>
          <ac:spMkLst>
            <pc:docMk/>
            <pc:sldMk cId="3534683789" sldId="262"/>
            <ac:spMk id="9" creationId="{00000000-0000-0000-0000-000000000000}"/>
          </ac:spMkLst>
        </pc:spChg>
        <pc:spChg chg="del">
          <ac:chgData name="이 경오" userId="03d471aaec579ec3" providerId="LiveId" clId="{A4B344B3-1430-47EF-A7EE-98FBEF75989C}" dt="2020-04-29T15:18:08.520" v="487" actId="478"/>
          <ac:spMkLst>
            <pc:docMk/>
            <pc:sldMk cId="3534683789" sldId="262"/>
            <ac:spMk id="10" creationId="{00000000-0000-0000-0000-000000000000}"/>
          </ac:spMkLst>
        </pc:spChg>
        <pc:spChg chg="del">
          <ac:chgData name="이 경오" userId="03d471aaec579ec3" providerId="LiveId" clId="{A4B344B3-1430-47EF-A7EE-98FBEF75989C}" dt="2020-04-29T15:18:02.534" v="486" actId="478"/>
          <ac:spMkLst>
            <pc:docMk/>
            <pc:sldMk cId="3534683789" sldId="262"/>
            <ac:spMk id="11" creationId="{00000000-0000-0000-0000-000000000000}"/>
          </ac:spMkLst>
        </pc:spChg>
        <pc:spChg chg="add del">
          <ac:chgData name="이 경오" userId="03d471aaec579ec3" providerId="LiveId" clId="{A4B344B3-1430-47EF-A7EE-98FBEF75989C}" dt="2020-04-29T15:20:39.103" v="489"/>
          <ac:spMkLst>
            <pc:docMk/>
            <pc:sldMk cId="3534683789" sldId="262"/>
            <ac:spMk id="13" creationId="{11A425C6-E6C7-4F4F-AA5C-D32878BA0C1C}"/>
          </ac:spMkLst>
        </pc:spChg>
        <pc:spChg chg="add mod">
          <ac:chgData name="이 경오" userId="03d471aaec579ec3" providerId="LiveId" clId="{A4B344B3-1430-47EF-A7EE-98FBEF75989C}" dt="2020-04-29T15:35:05.845" v="968" actId="1076"/>
          <ac:spMkLst>
            <pc:docMk/>
            <pc:sldMk cId="3534683789" sldId="262"/>
            <ac:spMk id="14" creationId="{9504D57B-672F-4C1C-98BA-6CC7760FAE9B}"/>
          </ac:spMkLst>
        </pc:spChg>
        <pc:spChg chg="add mod">
          <ac:chgData name="이 경오" userId="03d471aaec579ec3" providerId="LiveId" clId="{A4B344B3-1430-47EF-A7EE-98FBEF75989C}" dt="2020-04-29T15:41:02.205" v="1077" actId="1076"/>
          <ac:spMkLst>
            <pc:docMk/>
            <pc:sldMk cId="3534683789" sldId="262"/>
            <ac:spMk id="15" creationId="{15EAFEC7-92B5-44F9-A0C7-FAEBAE72AC98}"/>
          </ac:spMkLst>
        </pc:spChg>
        <pc:spChg chg="add mod">
          <ac:chgData name="이 경오" userId="03d471aaec579ec3" providerId="LiveId" clId="{A4B344B3-1430-47EF-A7EE-98FBEF75989C}" dt="2020-04-29T16:52:41.209" v="4099" actId="20577"/>
          <ac:spMkLst>
            <pc:docMk/>
            <pc:sldMk cId="3534683789" sldId="262"/>
            <ac:spMk id="18" creationId="{E105A27E-77CE-48C6-B920-75E6A340644E}"/>
          </ac:spMkLst>
        </pc:spChg>
        <pc:spChg chg="add mod ord">
          <ac:chgData name="이 경오" userId="03d471aaec579ec3" providerId="LiveId" clId="{A4B344B3-1430-47EF-A7EE-98FBEF75989C}" dt="2020-04-29T15:42:59.385" v="1129" actId="1076"/>
          <ac:spMkLst>
            <pc:docMk/>
            <pc:sldMk cId="3534683789" sldId="262"/>
            <ac:spMk id="19" creationId="{1AF5FA14-3457-4BF3-ABF3-C880B56E72B3}"/>
          </ac:spMkLst>
        </pc:spChg>
        <pc:spChg chg="add mod">
          <ac:chgData name="이 경오" userId="03d471aaec579ec3" providerId="LiveId" clId="{A4B344B3-1430-47EF-A7EE-98FBEF75989C}" dt="2020-04-29T15:42:59.385" v="1129" actId="1076"/>
          <ac:spMkLst>
            <pc:docMk/>
            <pc:sldMk cId="3534683789" sldId="262"/>
            <ac:spMk id="20" creationId="{D5275D85-0EC5-4BF9-99C7-7471E36314CE}"/>
          </ac:spMkLst>
        </pc:spChg>
        <pc:spChg chg="add mod ord">
          <ac:chgData name="이 경오" userId="03d471aaec579ec3" providerId="LiveId" clId="{A4B344B3-1430-47EF-A7EE-98FBEF75989C}" dt="2020-04-29T15:42:59.385" v="1129" actId="1076"/>
          <ac:spMkLst>
            <pc:docMk/>
            <pc:sldMk cId="3534683789" sldId="262"/>
            <ac:spMk id="21" creationId="{BAE3DC2A-F580-41AD-BCC4-B3D21C644CE2}"/>
          </ac:spMkLst>
        </pc:spChg>
        <pc:spChg chg="add mod">
          <ac:chgData name="이 경오" userId="03d471aaec579ec3" providerId="LiveId" clId="{A4B344B3-1430-47EF-A7EE-98FBEF75989C}" dt="2020-04-29T15:42:59.385" v="1129" actId="1076"/>
          <ac:spMkLst>
            <pc:docMk/>
            <pc:sldMk cId="3534683789" sldId="262"/>
            <ac:spMk id="22" creationId="{7111EE14-E475-4985-A295-A4842A9672BF}"/>
          </ac:spMkLst>
        </pc:spChg>
        <pc:spChg chg="add mod">
          <ac:chgData name="이 경오" userId="03d471aaec579ec3" providerId="LiveId" clId="{A4B344B3-1430-47EF-A7EE-98FBEF75989C}" dt="2020-04-29T16:11:05.217" v="2632" actId="14100"/>
          <ac:spMkLst>
            <pc:docMk/>
            <pc:sldMk cId="3534683789" sldId="262"/>
            <ac:spMk id="23" creationId="{AEDBF2FB-4360-4269-ADA1-AE17F23A34AA}"/>
          </ac:spMkLst>
        </pc:spChg>
        <pc:spChg chg="add mod">
          <ac:chgData name="이 경오" userId="03d471aaec579ec3" providerId="LiveId" clId="{A4B344B3-1430-47EF-A7EE-98FBEF75989C}" dt="2020-04-29T16:10:58.144" v="2630" actId="1076"/>
          <ac:spMkLst>
            <pc:docMk/>
            <pc:sldMk cId="3534683789" sldId="262"/>
            <ac:spMk id="24" creationId="{2BCD5AC7-E25C-4BC3-BA3C-3C50982059DB}"/>
          </ac:spMkLst>
        </pc:spChg>
        <pc:graphicFrameChg chg="add del">
          <ac:chgData name="이 경오" userId="03d471aaec579ec3" providerId="LiveId" clId="{A4B344B3-1430-47EF-A7EE-98FBEF75989C}" dt="2020-04-29T15:34:21.298" v="956"/>
          <ac:graphicFrameMkLst>
            <pc:docMk/>
            <pc:sldMk cId="3534683789" sldId="262"/>
            <ac:graphicFrameMk id="16" creationId="{0F9C6002-FA85-47C5-836B-8AF3CD3C9026}"/>
          </ac:graphicFrameMkLst>
        </pc:graphicFrameChg>
        <pc:picChg chg="del">
          <ac:chgData name="이 경오" userId="03d471aaec579ec3" providerId="LiveId" clId="{A4B344B3-1430-47EF-A7EE-98FBEF75989C}" dt="2020-04-29T15:18:02.534" v="486" actId="478"/>
          <ac:picMkLst>
            <pc:docMk/>
            <pc:sldMk cId="3534683789" sldId="262"/>
            <ac:picMk id="12" creationId="{00000000-0000-0000-0000-000000000000}"/>
          </ac:picMkLst>
        </pc:picChg>
        <pc:picChg chg="del mod">
          <ac:chgData name="이 경오" userId="03d471aaec579ec3" providerId="LiveId" clId="{A4B344B3-1430-47EF-A7EE-98FBEF75989C}" dt="2020-04-29T16:58:33.195" v="4111" actId="478"/>
          <ac:picMkLst>
            <pc:docMk/>
            <pc:sldMk cId="3534683789" sldId="262"/>
            <ac:picMk id="17" creationId="{D8831B31-9ECC-42F1-A52C-D1A38D569E01}"/>
          </ac:picMkLst>
        </pc:picChg>
        <pc:picChg chg="mod">
          <ac:chgData name="이 경오" userId="03d471aaec579ec3" providerId="LiveId" clId="{A4B344B3-1430-47EF-A7EE-98FBEF75989C}" dt="2020-04-29T16:58:50.805" v="4119" actId="1038"/>
          <ac:picMkLst>
            <pc:docMk/>
            <pc:sldMk cId="3534683789" sldId="262"/>
            <ac:picMk id="25" creationId="{7F645472-4F33-4132-8337-BA48BCBCE82E}"/>
          </ac:picMkLst>
        </pc:picChg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3341910839" sldId="264"/>
        </pc:sldMkLst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1676412937" sldId="265"/>
        </pc:sldMkLst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3076520899" sldId="266"/>
        </pc:sldMkLst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799893120" sldId="267"/>
        </pc:sldMkLst>
      </pc:sldChg>
      <pc:sldChg chg="modSp del mod">
        <pc:chgData name="이 경오" userId="03d471aaec579ec3" providerId="LiveId" clId="{A4B344B3-1430-47EF-A7EE-98FBEF75989C}" dt="2020-04-29T17:10:53.352" v="4207" actId="47"/>
        <pc:sldMkLst>
          <pc:docMk/>
          <pc:sldMk cId="2178668684" sldId="268"/>
        </pc:sldMkLst>
        <pc:graphicFrameChg chg="modGraphic">
          <ac:chgData name="이 경오" userId="03d471aaec579ec3" providerId="LiveId" clId="{A4B344B3-1430-47EF-A7EE-98FBEF75989C}" dt="2020-04-29T17:10:31.245" v="4206" actId="20577"/>
          <ac:graphicFrameMkLst>
            <pc:docMk/>
            <pc:sldMk cId="2178668684" sldId="268"/>
            <ac:graphicFrameMk id="3" creationId="{00000000-0000-0000-0000-000000000000}"/>
          </ac:graphicFrameMkLst>
        </pc:graphicFrameChg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501626480" sldId="269"/>
        </pc:sldMkLst>
      </pc:sldChg>
      <pc:sldChg chg="modSp del">
        <pc:chgData name="이 경오" userId="03d471aaec579ec3" providerId="LiveId" clId="{A4B344B3-1430-47EF-A7EE-98FBEF75989C}" dt="2020-04-29T17:10:53.352" v="4207" actId="47"/>
        <pc:sldMkLst>
          <pc:docMk/>
          <pc:sldMk cId="3364655511" sldId="270"/>
        </pc:sldMkLst>
        <pc:spChg chg="mod">
          <ac:chgData name="이 경오" userId="03d471aaec579ec3" providerId="LiveId" clId="{A4B344B3-1430-47EF-A7EE-98FBEF75989C}" dt="2020-04-29T17:06:32.216" v="4203"/>
          <ac:spMkLst>
            <pc:docMk/>
            <pc:sldMk cId="3364655511" sldId="270"/>
            <ac:spMk id="2" creationId="{00000000-0000-0000-0000-000000000000}"/>
          </ac:spMkLst>
        </pc:spChg>
      </pc:sldChg>
      <pc:sldChg chg="del">
        <pc:chgData name="이 경오" userId="03d471aaec579ec3" providerId="LiveId" clId="{A4B344B3-1430-47EF-A7EE-98FBEF75989C}" dt="2020-04-29T17:10:53.352" v="4207" actId="47"/>
        <pc:sldMkLst>
          <pc:docMk/>
          <pc:sldMk cId="1149519385" sldId="271"/>
        </pc:sldMkLst>
      </pc:sldChg>
      <pc:sldChg chg="add del">
        <pc:chgData name="이 경오" userId="03d471aaec579ec3" providerId="LiveId" clId="{A4B344B3-1430-47EF-A7EE-98FBEF75989C}" dt="2020-04-30T02:51:53.599" v="7904"/>
        <pc:sldMkLst>
          <pc:docMk/>
          <pc:sldMk cId="1409961608" sldId="272"/>
        </pc:sldMkLst>
      </pc:sldChg>
      <pc:sldChg chg="addSp delSp modSp add mod">
        <pc:chgData name="이 경오" userId="03d471aaec579ec3" providerId="LiveId" clId="{A4B344B3-1430-47EF-A7EE-98FBEF75989C}" dt="2020-04-29T16:07:51.287" v="2610" actId="14100"/>
        <pc:sldMkLst>
          <pc:docMk/>
          <pc:sldMk cId="1683056987" sldId="273"/>
        </pc:sldMkLst>
        <pc:spChg chg="mod">
          <ac:chgData name="이 경오" userId="03d471aaec579ec3" providerId="LiveId" clId="{A4B344B3-1430-47EF-A7EE-98FBEF75989C}" dt="2020-04-29T15:43:31.037" v="1146"/>
          <ac:spMkLst>
            <pc:docMk/>
            <pc:sldMk cId="1683056987" sldId="273"/>
            <ac:spMk id="2" creationId="{00000000-0000-0000-0000-000000000000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3" creationId="{00000000-0000-0000-0000-000000000000}"/>
          </ac:spMkLst>
        </pc:spChg>
        <pc:spChg chg="add mod">
          <ac:chgData name="이 경오" userId="03d471aaec579ec3" providerId="LiveId" clId="{A4B344B3-1430-47EF-A7EE-98FBEF75989C}" dt="2020-04-29T16:02:46.759" v="2485" actId="14100"/>
          <ac:spMkLst>
            <pc:docMk/>
            <pc:sldMk cId="1683056987" sldId="273"/>
            <ac:spMk id="6" creationId="{1124F935-AC00-4CD0-964C-C26782E96FD6}"/>
          </ac:spMkLst>
        </pc:spChg>
        <pc:spChg chg="add mod">
          <ac:chgData name="이 경오" userId="03d471aaec579ec3" providerId="LiveId" clId="{A4B344B3-1430-47EF-A7EE-98FBEF75989C}" dt="2020-04-29T15:53:31.466" v="1856" actId="14100"/>
          <ac:spMkLst>
            <pc:docMk/>
            <pc:sldMk cId="1683056987" sldId="273"/>
            <ac:spMk id="7" creationId="{347B54F8-C30C-4AB8-929A-2024B47CCA07}"/>
          </ac:spMkLst>
        </pc:spChg>
        <pc:spChg chg="add mod">
          <ac:chgData name="이 경오" userId="03d471aaec579ec3" providerId="LiveId" clId="{A4B344B3-1430-47EF-A7EE-98FBEF75989C}" dt="2020-04-29T16:01:57.252" v="2484" actId="20577"/>
          <ac:spMkLst>
            <pc:docMk/>
            <pc:sldMk cId="1683056987" sldId="273"/>
            <ac:spMk id="8" creationId="{D6C81F31-BE55-4BFC-B8A5-D5D5093840B2}"/>
          </ac:spMkLst>
        </pc:spChg>
        <pc:spChg chg="add mod">
          <ac:chgData name="이 경오" userId="03d471aaec579ec3" providerId="LiveId" clId="{A4B344B3-1430-47EF-A7EE-98FBEF75989C}" dt="2020-04-29T16:06:34.987" v="2488" actId="14100"/>
          <ac:spMkLst>
            <pc:docMk/>
            <pc:sldMk cId="1683056987" sldId="273"/>
            <ac:spMk id="9" creationId="{0B9D5714-EAFC-4EA5-96F3-CF78C4C41B1C}"/>
          </ac:spMkLst>
        </pc:spChg>
        <pc:spChg chg="add mod">
          <ac:chgData name="이 경오" userId="03d471aaec579ec3" providerId="LiveId" clId="{A4B344B3-1430-47EF-A7EE-98FBEF75989C}" dt="2020-04-29T16:07:51.287" v="2610" actId="14100"/>
          <ac:spMkLst>
            <pc:docMk/>
            <pc:sldMk cId="1683056987" sldId="273"/>
            <ac:spMk id="10" creationId="{0818769C-44FA-47B3-B5A0-14E15B4D5D00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14" creationId="{9504D57B-672F-4C1C-98BA-6CC7760FAE9B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15" creationId="{15EAFEC7-92B5-44F9-A0C7-FAEBAE72AC98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18" creationId="{E105A27E-77CE-48C6-B920-75E6A340644E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19" creationId="{1AF5FA14-3457-4BF3-ABF3-C880B56E72B3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20" creationId="{D5275D85-0EC5-4BF9-99C7-7471E36314CE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21" creationId="{BAE3DC2A-F580-41AD-BCC4-B3D21C644CE2}"/>
          </ac:spMkLst>
        </pc:spChg>
        <pc:spChg chg="del">
          <ac:chgData name="이 경오" userId="03d471aaec579ec3" providerId="LiveId" clId="{A4B344B3-1430-47EF-A7EE-98FBEF75989C}" dt="2020-04-29T15:43:35.032" v="1147" actId="478"/>
          <ac:spMkLst>
            <pc:docMk/>
            <pc:sldMk cId="1683056987" sldId="273"/>
            <ac:spMk id="22" creationId="{7111EE14-E475-4985-A295-A4842A9672BF}"/>
          </ac:spMkLst>
        </pc:spChg>
        <pc:spChg chg="add mod">
          <ac:chgData name="이 경오" userId="03d471aaec579ec3" providerId="LiveId" clId="{A4B344B3-1430-47EF-A7EE-98FBEF75989C}" dt="2020-04-29T15:46:29.416" v="1579"/>
          <ac:spMkLst>
            <pc:docMk/>
            <pc:sldMk cId="1683056987" sldId="273"/>
            <ac:spMk id="23" creationId="{37BCEA8F-B1A8-43E7-B6DF-1F536B04865F}"/>
          </ac:spMkLst>
        </pc:spChg>
        <pc:spChg chg="add mod">
          <ac:chgData name="이 경오" userId="03d471aaec579ec3" providerId="LiveId" clId="{A4B344B3-1430-47EF-A7EE-98FBEF75989C}" dt="2020-04-29T15:54:33.204" v="1868" actId="14100"/>
          <ac:spMkLst>
            <pc:docMk/>
            <pc:sldMk cId="1683056987" sldId="273"/>
            <ac:spMk id="24" creationId="{C27EF585-7F6B-4B64-B08E-7854541094DD}"/>
          </ac:spMkLst>
        </pc:spChg>
        <pc:spChg chg="add mod">
          <ac:chgData name="이 경오" userId="03d471aaec579ec3" providerId="LiveId" clId="{A4B344B3-1430-47EF-A7EE-98FBEF75989C}" dt="2020-04-29T15:58:09.334" v="2407" actId="6549"/>
          <ac:spMkLst>
            <pc:docMk/>
            <pc:sldMk cId="1683056987" sldId="273"/>
            <ac:spMk id="25" creationId="{9F32EAED-C6CE-426F-A4EC-AD6A9852AD88}"/>
          </ac:spMkLst>
        </pc:spChg>
        <pc:spChg chg="add mod">
          <ac:chgData name="이 경오" userId="03d471aaec579ec3" providerId="LiveId" clId="{A4B344B3-1430-47EF-A7EE-98FBEF75989C}" dt="2020-04-29T16:06:58.700" v="2490" actId="1076"/>
          <ac:spMkLst>
            <pc:docMk/>
            <pc:sldMk cId="1683056987" sldId="273"/>
            <ac:spMk id="26" creationId="{2EAFCF1B-669C-45FA-B916-902C3135D1F2}"/>
          </ac:spMkLst>
        </pc:spChg>
        <pc:graphicFrameChg chg="add mod modGraphic">
          <ac:chgData name="이 경오" userId="03d471aaec579ec3" providerId="LiveId" clId="{A4B344B3-1430-47EF-A7EE-98FBEF75989C}" dt="2020-04-29T15:46:04.241" v="1555"/>
          <ac:graphicFrameMkLst>
            <pc:docMk/>
            <pc:sldMk cId="1683056987" sldId="273"/>
            <ac:graphicFrameMk id="16" creationId="{D3AA9E2F-7D71-4F46-BBC0-25D1485E44D6}"/>
          </ac:graphicFrameMkLst>
        </pc:graphicFrameChg>
        <pc:picChg chg="del">
          <ac:chgData name="이 경오" userId="03d471aaec579ec3" providerId="LiveId" clId="{A4B344B3-1430-47EF-A7EE-98FBEF75989C}" dt="2020-04-29T15:43:35.032" v="1147" actId="478"/>
          <ac:picMkLst>
            <pc:docMk/>
            <pc:sldMk cId="1683056987" sldId="273"/>
            <ac:picMk id="17" creationId="{D8831B31-9ECC-42F1-A52C-D1A38D569E01}"/>
          </ac:picMkLst>
        </pc:picChg>
      </pc:sldChg>
      <pc:sldChg chg="add ord">
        <pc:chgData name="이 경오" userId="03d471aaec579ec3" providerId="LiveId" clId="{A4B344B3-1430-47EF-A7EE-98FBEF75989C}" dt="2020-04-29T16:11:45.516" v="2635"/>
        <pc:sldMkLst>
          <pc:docMk/>
          <pc:sldMk cId="2558902933" sldId="274"/>
        </pc:sldMkLst>
      </pc:sldChg>
      <pc:sldChg chg="addSp delSp modSp add mod ord">
        <pc:chgData name="이 경오" userId="03d471aaec579ec3" providerId="LiveId" clId="{A4B344B3-1430-47EF-A7EE-98FBEF75989C}" dt="2020-04-29T17:06:32.216" v="4203"/>
        <pc:sldMkLst>
          <pc:docMk/>
          <pc:sldMk cId="945171321" sldId="275"/>
        </pc:sldMkLst>
        <pc:spChg chg="mod">
          <ac:chgData name="이 경오" userId="03d471aaec579ec3" providerId="LiveId" clId="{A4B344B3-1430-47EF-A7EE-98FBEF75989C}" dt="2020-04-29T17:06:32.216" v="4203"/>
          <ac:spMkLst>
            <pc:docMk/>
            <pc:sldMk cId="945171321" sldId="275"/>
            <ac:spMk id="2" creationId="{00000000-0000-0000-0000-000000000000}"/>
          </ac:spMkLst>
        </pc:spChg>
        <pc:spChg chg="add del mod">
          <ac:chgData name="이 경오" userId="03d471aaec579ec3" providerId="LiveId" clId="{A4B344B3-1430-47EF-A7EE-98FBEF75989C}" dt="2020-04-29T16:19:01.456" v="2795" actId="478"/>
          <ac:spMkLst>
            <pc:docMk/>
            <pc:sldMk cId="945171321" sldId="275"/>
            <ac:spMk id="3" creationId="{E20A23B6-0880-4DE0-A721-C691E69BA51D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6" creationId="{1124F935-AC00-4CD0-964C-C26782E96FD6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7" creationId="{347B54F8-C30C-4AB8-929A-2024B47CCA07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8" creationId="{D6C81F31-BE55-4BFC-B8A5-D5D5093840B2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9" creationId="{0B9D5714-EAFC-4EA5-96F3-CF78C4C41B1C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10" creationId="{0818769C-44FA-47B3-B5A0-14E15B4D5D00}"/>
          </ac:spMkLst>
        </pc:spChg>
        <pc:spChg chg="add mod">
          <ac:chgData name="이 경오" userId="03d471aaec579ec3" providerId="LiveId" clId="{A4B344B3-1430-47EF-A7EE-98FBEF75989C}" dt="2020-04-29T16:13:45.168" v="2655" actId="6549"/>
          <ac:spMkLst>
            <pc:docMk/>
            <pc:sldMk cId="945171321" sldId="275"/>
            <ac:spMk id="15" creationId="{70B5DCD9-4CFA-4026-8B24-EE74358E7D2B}"/>
          </ac:spMkLst>
        </pc:spChg>
        <pc:spChg chg="add mod">
          <ac:chgData name="이 경오" userId="03d471aaec579ec3" providerId="LiveId" clId="{A4B344B3-1430-47EF-A7EE-98FBEF75989C}" dt="2020-04-29T17:06:32.216" v="4203"/>
          <ac:spMkLst>
            <pc:docMk/>
            <pc:sldMk cId="945171321" sldId="275"/>
            <ac:spMk id="17" creationId="{0B850DCA-B8B4-4003-9D83-54E3483BAE10}"/>
          </ac:spMkLst>
        </pc:spChg>
        <pc:spChg chg="add mod">
          <ac:chgData name="이 경오" userId="03d471aaec579ec3" providerId="LiveId" clId="{A4B344B3-1430-47EF-A7EE-98FBEF75989C}" dt="2020-04-29T16:20:39.185" v="2819" actId="1076"/>
          <ac:spMkLst>
            <pc:docMk/>
            <pc:sldMk cId="945171321" sldId="275"/>
            <ac:spMk id="19" creationId="{061BE061-A6A4-4D13-8601-B4826C75F1F8}"/>
          </ac:spMkLst>
        </pc:spChg>
        <pc:spChg chg="add mod">
          <ac:chgData name="이 경오" userId="03d471aaec579ec3" providerId="LiveId" clId="{A4B344B3-1430-47EF-A7EE-98FBEF75989C}" dt="2020-04-29T16:20:39.185" v="2819" actId="1076"/>
          <ac:spMkLst>
            <pc:docMk/>
            <pc:sldMk cId="945171321" sldId="275"/>
            <ac:spMk id="20" creationId="{2DF4C1B3-6671-4B56-80A7-84E8B66B272A}"/>
          </ac:spMkLst>
        </pc:spChg>
        <pc:spChg chg="add del mod">
          <ac:chgData name="이 경오" userId="03d471aaec579ec3" providerId="LiveId" clId="{A4B344B3-1430-47EF-A7EE-98FBEF75989C}" dt="2020-04-29T16:18:07.966" v="2770" actId="478"/>
          <ac:spMkLst>
            <pc:docMk/>
            <pc:sldMk cId="945171321" sldId="275"/>
            <ac:spMk id="21" creationId="{3A5A5C2D-7EEF-4111-9E95-9CF15FAB5851}"/>
          </ac:spMkLst>
        </pc:spChg>
        <pc:spChg chg="add del mod">
          <ac:chgData name="이 경오" userId="03d471aaec579ec3" providerId="LiveId" clId="{A4B344B3-1430-47EF-A7EE-98FBEF75989C}" dt="2020-04-29T16:18:07.966" v="2770" actId="478"/>
          <ac:spMkLst>
            <pc:docMk/>
            <pc:sldMk cId="945171321" sldId="275"/>
            <ac:spMk id="22" creationId="{02689246-B418-43D8-A54E-220E9FF13883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23" creationId="{37BCEA8F-B1A8-43E7-B6DF-1F536B04865F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24" creationId="{C27EF585-7F6B-4B64-B08E-7854541094DD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25" creationId="{9F32EAED-C6CE-426F-A4EC-AD6A9852AD88}"/>
          </ac:spMkLst>
        </pc:spChg>
        <pc:spChg chg="del">
          <ac:chgData name="이 경오" userId="03d471aaec579ec3" providerId="LiveId" clId="{A4B344B3-1430-47EF-A7EE-98FBEF75989C}" dt="2020-04-29T16:12:51.225" v="2651" actId="478"/>
          <ac:spMkLst>
            <pc:docMk/>
            <pc:sldMk cId="945171321" sldId="275"/>
            <ac:spMk id="26" creationId="{2EAFCF1B-669C-45FA-B916-902C3135D1F2}"/>
          </ac:spMkLst>
        </pc:spChg>
        <pc:spChg chg="add del mod">
          <ac:chgData name="이 경오" userId="03d471aaec579ec3" providerId="LiveId" clId="{A4B344B3-1430-47EF-A7EE-98FBEF75989C}" dt="2020-04-29T16:18:07.966" v="2770" actId="478"/>
          <ac:spMkLst>
            <pc:docMk/>
            <pc:sldMk cId="945171321" sldId="275"/>
            <ac:spMk id="27" creationId="{CD4072E8-5E38-4A1B-81C8-6A16B9704015}"/>
          </ac:spMkLst>
        </pc:spChg>
        <pc:spChg chg="add mod">
          <ac:chgData name="이 경오" userId="03d471aaec579ec3" providerId="LiveId" clId="{A4B344B3-1430-47EF-A7EE-98FBEF75989C}" dt="2020-04-29T16:20:50.161" v="2838"/>
          <ac:spMkLst>
            <pc:docMk/>
            <pc:sldMk cId="945171321" sldId="275"/>
            <ac:spMk id="36" creationId="{BD899968-DA87-4447-BE19-0393AA79C84D}"/>
          </ac:spMkLst>
        </pc:spChg>
        <pc:spChg chg="add mod">
          <ac:chgData name="이 경오" userId="03d471aaec579ec3" providerId="LiveId" clId="{A4B344B3-1430-47EF-A7EE-98FBEF75989C}" dt="2020-04-29T16:20:39.185" v="2819" actId="1076"/>
          <ac:spMkLst>
            <pc:docMk/>
            <pc:sldMk cId="945171321" sldId="275"/>
            <ac:spMk id="40" creationId="{BD33BADE-5DDC-436D-8443-0E40D4271856}"/>
          </ac:spMkLst>
        </pc:spChg>
        <pc:spChg chg="add del mod">
          <ac:chgData name="이 경오" userId="03d471aaec579ec3" providerId="LiveId" clId="{A4B344B3-1430-47EF-A7EE-98FBEF75989C}" dt="2020-04-29T16:21:27.724" v="2846"/>
          <ac:spMkLst>
            <pc:docMk/>
            <pc:sldMk cId="945171321" sldId="275"/>
            <ac:spMk id="57" creationId="{D87227A4-8A68-42E6-AD9E-6C57F8A2FD38}"/>
          </ac:spMkLst>
        </pc:spChg>
        <pc:spChg chg="mod">
          <ac:chgData name="이 경오" userId="03d471aaec579ec3" providerId="LiveId" clId="{A4B344B3-1430-47EF-A7EE-98FBEF75989C}" dt="2020-04-29T16:21:57.605" v="2877"/>
          <ac:spMkLst>
            <pc:docMk/>
            <pc:sldMk cId="945171321" sldId="275"/>
            <ac:spMk id="58" creationId="{52EF21D8-2406-4FA4-B187-3F97D71D3A7F}"/>
          </ac:spMkLst>
        </pc:spChg>
        <pc:spChg chg="add mod">
          <ac:chgData name="이 경오" userId="03d471aaec579ec3" providerId="LiveId" clId="{A4B344B3-1430-47EF-A7EE-98FBEF75989C}" dt="2020-04-29T17:06:32.216" v="4203"/>
          <ac:spMkLst>
            <pc:docMk/>
            <pc:sldMk cId="945171321" sldId="275"/>
            <ac:spMk id="59" creationId="{2D271E05-3F71-4FAD-A6B2-E84862A1C8E6}"/>
          </ac:spMkLst>
        </pc:spChg>
        <pc:spChg chg="add mod">
          <ac:chgData name="이 경오" userId="03d471aaec579ec3" providerId="LiveId" clId="{A4B344B3-1430-47EF-A7EE-98FBEF75989C}" dt="2020-04-29T16:25:09.984" v="3118" actId="1076"/>
          <ac:spMkLst>
            <pc:docMk/>
            <pc:sldMk cId="945171321" sldId="275"/>
            <ac:spMk id="60" creationId="{96D17732-7D1E-4D66-B42A-D3117B3B123B}"/>
          </ac:spMkLst>
        </pc:spChg>
        <pc:spChg chg="add mod">
          <ac:chgData name="이 경오" userId="03d471aaec579ec3" providerId="LiveId" clId="{A4B344B3-1430-47EF-A7EE-98FBEF75989C}" dt="2020-04-29T16:25:57.095" v="3120" actId="1076"/>
          <ac:spMkLst>
            <pc:docMk/>
            <pc:sldMk cId="945171321" sldId="275"/>
            <ac:spMk id="61" creationId="{5914833D-5D1E-47C0-BAF4-933ED6716ABB}"/>
          </ac:spMkLst>
        </pc:spChg>
        <pc:graphicFrameChg chg="del">
          <ac:chgData name="이 경오" userId="03d471aaec579ec3" providerId="LiveId" clId="{A4B344B3-1430-47EF-A7EE-98FBEF75989C}" dt="2020-04-29T16:12:51.225" v="2651" actId="478"/>
          <ac:graphicFrameMkLst>
            <pc:docMk/>
            <pc:sldMk cId="945171321" sldId="275"/>
            <ac:graphicFrameMk id="16" creationId="{D3AA9E2F-7D71-4F46-BBC0-25D1485E44D6}"/>
          </ac:graphicFrameMkLst>
        </pc:graphicFrameChg>
        <pc:picChg chg="add del mod">
          <ac:chgData name="이 경오" userId="03d471aaec579ec3" providerId="LiveId" clId="{A4B344B3-1430-47EF-A7EE-98FBEF75989C}" dt="2020-04-29T16:18:24.521" v="2776" actId="478"/>
          <ac:picMkLst>
            <pc:docMk/>
            <pc:sldMk cId="945171321" sldId="275"/>
            <ac:picMk id="18" creationId="{218E0A8E-79FC-4AB4-B2D8-F306CD10D243}"/>
          </ac:picMkLst>
        </pc:pic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12" creationId="{239A3703-B05D-445C-867E-0A71257D1863}"/>
          </ac:cxnSpMkLst>
        </pc:cxn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28" creationId="{8DA7C417-11F8-4BFE-A278-4D409F7E5509}"/>
          </ac:cxnSpMkLst>
        </pc:cxn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37" creationId="{A69275F0-AAE9-4F89-9071-0D147C04218A}"/>
          </ac:cxnSpMkLst>
        </pc:cxnChg>
        <pc:cxnChg chg="add del mod">
          <ac:chgData name="이 경오" userId="03d471aaec579ec3" providerId="LiveId" clId="{A4B344B3-1430-47EF-A7EE-98FBEF75989C}" dt="2020-04-29T16:19:39.359" v="2806" actId="478"/>
          <ac:cxnSpMkLst>
            <pc:docMk/>
            <pc:sldMk cId="945171321" sldId="275"/>
            <ac:cxnSpMk id="43" creationId="{1835BF67-CDDD-43EB-A55D-BEAE003886CA}"/>
          </ac:cxnSpMkLst>
        </pc:cxnChg>
        <pc:cxnChg chg="add del mod">
          <ac:chgData name="이 경오" userId="03d471aaec579ec3" providerId="LiveId" clId="{A4B344B3-1430-47EF-A7EE-98FBEF75989C}" dt="2020-04-29T16:19:39.359" v="2806" actId="478"/>
          <ac:cxnSpMkLst>
            <pc:docMk/>
            <pc:sldMk cId="945171321" sldId="275"/>
            <ac:cxnSpMk id="44" creationId="{8F2AF5A6-81B3-4E89-9BF9-80C148F62E57}"/>
          </ac:cxnSpMkLst>
        </pc:cxnChg>
        <pc:cxnChg chg="add del mod">
          <ac:chgData name="이 경오" userId="03d471aaec579ec3" providerId="LiveId" clId="{A4B344B3-1430-47EF-A7EE-98FBEF75989C}" dt="2020-04-29T16:19:39.359" v="2806" actId="478"/>
          <ac:cxnSpMkLst>
            <pc:docMk/>
            <pc:sldMk cId="945171321" sldId="275"/>
            <ac:cxnSpMk id="47" creationId="{513CC308-E93F-4BC4-9262-7171FB4DA044}"/>
          </ac:cxnSpMkLst>
        </pc:cxn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52" creationId="{7DE9018D-8918-4C8D-8982-0D87E00FB430}"/>
          </ac:cxnSpMkLst>
        </pc:cxn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54" creationId="{4FCE5BAE-2A31-42AD-A939-E232DA74B560}"/>
          </ac:cxnSpMkLst>
        </pc:cxnChg>
        <pc:cxnChg chg="add mod">
          <ac:chgData name="이 경오" userId="03d471aaec579ec3" providerId="LiveId" clId="{A4B344B3-1430-47EF-A7EE-98FBEF75989C}" dt="2020-04-29T16:20:39.185" v="2819" actId="1076"/>
          <ac:cxnSpMkLst>
            <pc:docMk/>
            <pc:sldMk cId="945171321" sldId="275"/>
            <ac:cxnSpMk id="56" creationId="{C568A412-813A-4209-B1CD-8DD97247D490}"/>
          </ac:cxnSpMkLst>
        </pc:cxnChg>
      </pc:sldChg>
      <pc:sldChg chg="addSp delSp modSp add mod">
        <pc:chgData name="이 경오" userId="03d471aaec579ec3" providerId="LiveId" clId="{A4B344B3-1430-47EF-A7EE-98FBEF75989C}" dt="2020-04-29T17:08:59.522" v="4204" actId="20577"/>
        <pc:sldMkLst>
          <pc:docMk/>
          <pc:sldMk cId="3400105149" sldId="276"/>
        </pc:sldMkLst>
        <pc:spChg chg="mod">
          <ac:chgData name="이 경오" userId="03d471aaec579ec3" providerId="LiveId" clId="{A4B344B3-1430-47EF-A7EE-98FBEF75989C}" dt="2020-04-29T17:06:32.216" v="4203"/>
          <ac:spMkLst>
            <pc:docMk/>
            <pc:sldMk cId="3400105149" sldId="276"/>
            <ac:spMk id="2" creationId="{00000000-0000-0000-0000-000000000000}"/>
          </ac:spMkLst>
        </pc:spChg>
        <pc:spChg chg="add mod">
          <ac:chgData name="이 경오" userId="03d471aaec579ec3" providerId="LiveId" clId="{A4B344B3-1430-47EF-A7EE-98FBEF75989C}" dt="2020-04-29T17:00:06.350" v="4123" actId="404"/>
          <ac:spMkLst>
            <pc:docMk/>
            <pc:sldMk cId="3400105149" sldId="276"/>
            <ac:spMk id="3" creationId="{F1CFFE9B-38FD-4B99-85BD-2365A41A8DD0}"/>
          </ac:spMkLst>
        </pc:spChg>
        <pc:spChg chg="add mod">
          <ac:chgData name="이 경오" userId="03d471aaec579ec3" providerId="LiveId" clId="{A4B344B3-1430-47EF-A7EE-98FBEF75989C}" dt="2020-04-29T17:01:06.204" v="4133" actId="1076"/>
          <ac:spMkLst>
            <pc:docMk/>
            <pc:sldMk cId="3400105149" sldId="276"/>
            <ac:spMk id="6" creationId="{DE282090-06FF-4FC6-A618-EC7317A88A2C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15" creationId="{70B5DCD9-4CFA-4026-8B24-EE74358E7D2B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17" creationId="{0B850DCA-B8B4-4003-9D83-54E3483BAE10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19" creationId="{061BE061-A6A4-4D13-8601-B4826C75F1F8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20" creationId="{2DF4C1B3-6671-4B56-80A7-84E8B66B272A}"/>
          </ac:spMkLst>
        </pc:spChg>
        <pc:spChg chg="add mod">
          <ac:chgData name="이 경오" userId="03d471aaec579ec3" providerId="LiveId" clId="{A4B344B3-1430-47EF-A7EE-98FBEF75989C}" dt="2020-04-29T16:36:10.236" v="3298" actId="1076"/>
          <ac:spMkLst>
            <pc:docMk/>
            <pc:sldMk cId="3400105149" sldId="276"/>
            <ac:spMk id="21" creationId="{AFB34C4A-EB2F-4526-A736-F9394B984D20}"/>
          </ac:spMkLst>
        </pc:spChg>
        <pc:spChg chg="add mod">
          <ac:chgData name="이 경오" userId="03d471aaec579ec3" providerId="LiveId" clId="{A4B344B3-1430-47EF-A7EE-98FBEF75989C}" dt="2020-04-29T17:00:28.524" v="4127" actId="1076"/>
          <ac:spMkLst>
            <pc:docMk/>
            <pc:sldMk cId="3400105149" sldId="276"/>
            <ac:spMk id="23" creationId="{A6E3D4A5-7CA8-4CF1-8C23-ECF1F0E520A2}"/>
          </ac:spMkLst>
        </pc:spChg>
        <pc:spChg chg="add mod">
          <ac:chgData name="이 경오" userId="03d471aaec579ec3" providerId="LiveId" clId="{A4B344B3-1430-47EF-A7EE-98FBEF75989C}" dt="2020-04-29T17:00:25.084" v="4126" actId="1076"/>
          <ac:spMkLst>
            <pc:docMk/>
            <pc:sldMk cId="3400105149" sldId="276"/>
            <ac:spMk id="24" creationId="{91F37557-21AC-414C-9463-E9FB533F4FA0}"/>
          </ac:spMkLst>
        </pc:spChg>
        <pc:spChg chg="add mod">
          <ac:chgData name="이 경오" userId="03d471aaec579ec3" providerId="LiveId" clId="{A4B344B3-1430-47EF-A7EE-98FBEF75989C}" dt="2020-04-29T17:00:37.956" v="4128" actId="1076"/>
          <ac:spMkLst>
            <pc:docMk/>
            <pc:sldMk cId="3400105149" sldId="276"/>
            <ac:spMk id="25" creationId="{4359BF63-3869-459E-938C-6910638872E4}"/>
          </ac:spMkLst>
        </pc:spChg>
        <pc:spChg chg="add mod">
          <ac:chgData name="이 경오" userId="03d471aaec579ec3" providerId="LiveId" clId="{A4B344B3-1430-47EF-A7EE-98FBEF75989C}" dt="2020-04-29T17:06:32.216" v="4203"/>
          <ac:spMkLst>
            <pc:docMk/>
            <pc:sldMk cId="3400105149" sldId="276"/>
            <ac:spMk id="26" creationId="{381EE361-E396-40DD-B60D-5AB3F3E4F874}"/>
          </ac:spMkLst>
        </pc:spChg>
        <pc:spChg chg="add mod">
          <ac:chgData name="이 경오" userId="03d471aaec579ec3" providerId="LiveId" clId="{A4B344B3-1430-47EF-A7EE-98FBEF75989C}" dt="2020-04-29T17:08:59.522" v="4204" actId="20577"/>
          <ac:spMkLst>
            <pc:docMk/>
            <pc:sldMk cId="3400105149" sldId="276"/>
            <ac:spMk id="27" creationId="{F61582BB-E8FB-425C-BCEF-44FF1F688C31}"/>
          </ac:spMkLst>
        </pc:spChg>
        <pc:spChg chg="add del mod">
          <ac:chgData name="이 경오" userId="03d471aaec579ec3" providerId="LiveId" clId="{A4B344B3-1430-47EF-A7EE-98FBEF75989C}" dt="2020-04-29T16:40:00.681" v="3375" actId="478"/>
          <ac:spMkLst>
            <pc:docMk/>
            <pc:sldMk cId="3400105149" sldId="276"/>
            <ac:spMk id="29" creationId="{0B2BF76A-B43B-4DDE-A9C6-E1E3690A425B}"/>
          </ac:spMkLst>
        </pc:spChg>
        <pc:spChg chg="add del mod">
          <ac:chgData name="이 경오" userId="03d471aaec579ec3" providerId="LiveId" clId="{A4B344B3-1430-47EF-A7EE-98FBEF75989C}" dt="2020-04-29T16:40:00.681" v="3375" actId="478"/>
          <ac:spMkLst>
            <pc:docMk/>
            <pc:sldMk cId="3400105149" sldId="276"/>
            <ac:spMk id="30" creationId="{C3AA09F1-FD8C-41FC-B9BB-D895508DD07E}"/>
          </ac:spMkLst>
        </pc:spChg>
        <pc:spChg chg="add del mod">
          <ac:chgData name="이 경오" userId="03d471aaec579ec3" providerId="LiveId" clId="{A4B344B3-1430-47EF-A7EE-98FBEF75989C}" dt="2020-04-29T16:40:00.681" v="3375" actId="478"/>
          <ac:spMkLst>
            <pc:docMk/>
            <pc:sldMk cId="3400105149" sldId="276"/>
            <ac:spMk id="31" creationId="{07004587-8FC0-4794-BC95-B93B1362F711}"/>
          </ac:spMkLst>
        </pc:spChg>
        <pc:spChg chg="add del mod">
          <ac:chgData name="이 경오" userId="03d471aaec579ec3" providerId="LiveId" clId="{A4B344B3-1430-47EF-A7EE-98FBEF75989C}" dt="2020-04-29T16:40:00.681" v="3375" actId="478"/>
          <ac:spMkLst>
            <pc:docMk/>
            <pc:sldMk cId="3400105149" sldId="276"/>
            <ac:spMk id="32" creationId="{487B3829-4032-4DA6-AE85-CC6015342477}"/>
          </ac:spMkLst>
        </pc:spChg>
        <pc:spChg chg="add mod ord">
          <ac:chgData name="이 경오" userId="03d471aaec579ec3" providerId="LiveId" clId="{A4B344B3-1430-47EF-A7EE-98FBEF75989C}" dt="2020-04-29T17:01:32.424" v="4140" actId="14100"/>
          <ac:spMkLst>
            <pc:docMk/>
            <pc:sldMk cId="3400105149" sldId="276"/>
            <ac:spMk id="34" creationId="{F7AED046-02C4-4EFA-8D15-7C351B6BAF51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36" creationId="{BD899968-DA87-4447-BE19-0393AA79C84D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40" creationId="{BD33BADE-5DDC-436D-8443-0E40D4271856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58" creationId="{52EF21D8-2406-4FA4-B187-3F97D71D3A7F}"/>
          </ac:spMkLst>
        </pc:spChg>
        <pc:spChg chg="del">
          <ac:chgData name="이 경오" userId="03d471aaec579ec3" providerId="LiveId" clId="{A4B344B3-1430-47EF-A7EE-98FBEF75989C}" dt="2020-04-29T16:27:05.058" v="3137" actId="478"/>
          <ac:spMkLst>
            <pc:docMk/>
            <pc:sldMk cId="3400105149" sldId="276"/>
            <ac:spMk id="59" creationId="{2D271E05-3F71-4FAD-A6B2-E84862A1C8E6}"/>
          </ac:spMkLst>
        </pc:spChg>
        <pc:spChg chg="del">
          <ac:chgData name="이 경오" userId="03d471aaec579ec3" providerId="LiveId" clId="{A4B344B3-1430-47EF-A7EE-98FBEF75989C}" dt="2020-04-29T16:27:07.845" v="3138" actId="478"/>
          <ac:spMkLst>
            <pc:docMk/>
            <pc:sldMk cId="3400105149" sldId="276"/>
            <ac:spMk id="60" creationId="{96D17732-7D1E-4D66-B42A-D3117B3B123B}"/>
          </ac:spMkLst>
        </pc:spChg>
        <pc:spChg chg="del">
          <ac:chgData name="이 경오" userId="03d471aaec579ec3" providerId="LiveId" clId="{A4B344B3-1430-47EF-A7EE-98FBEF75989C}" dt="2020-04-29T16:26:56.520" v="3136" actId="478"/>
          <ac:spMkLst>
            <pc:docMk/>
            <pc:sldMk cId="3400105149" sldId="276"/>
            <ac:spMk id="61" creationId="{5914833D-5D1E-47C0-BAF4-933ED6716ABB}"/>
          </ac:spMkLst>
        </pc:spChg>
        <pc:picChg chg="mod ord">
          <ac:chgData name="이 경오" userId="03d471aaec579ec3" providerId="LiveId" clId="{A4B344B3-1430-47EF-A7EE-98FBEF75989C}" dt="2020-04-29T17:01:23.837" v="4138" actId="1076"/>
          <ac:picMkLst>
            <pc:docMk/>
            <pc:sldMk cId="3400105149" sldId="276"/>
            <ac:picMk id="7" creationId="{CE91C5E6-58F9-4649-8968-7DFB4773D67D}"/>
          </ac:picMkLst>
        </pc:picChg>
        <pc:picChg chg="mod">
          <ac:chgData name="이 경오" userId="03d471aaec579ec3" providerId="LiveId" clId="{A4B344B3-1430-47EF-A7EE-98FBEF75989C}" dt="2020-04-29T17:05:20.506" v="4202" actId="1076"/>
          <ac:picMkLst>
            <pc:docMk/>
            <pc:sldMk cId="3400105149" sldId="276"/>
            <ac:picMk id="8" creationId="{C7A2A694-41A7-4DC8-9585-DBAC5E7F2805}"/>
          </ac:picMkLst>
        </pc:pic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12" creationId="{239A3703-B05D-445C-867E-0A71257D1863}"/>
          </ac:cxnSpMkLst>
        </pc:cxn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28" creationId="{8DA7C417-11F8-4BFE-A278-4D409F7E5509}"/>
          </ac:cxnSpMkLst>
        </pc:cxn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37" creationId="{A69275F0-AAE9-4F89-9071-0D147C04218A}"/>
          </ac:cxnSpMkLst>
        </pc:cxn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52" creationId="{7DE9018D-8918-4C8D-8982-0D87E00FB430}"/>
          </ac:cxnSpMkLst>
        </pc:cxn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54" creationId="{4FCE5BAE-2A31-42AD-A939-E232DA74B560}"/>
          </ac:cxnSpMkLst>
        </pc:cxnChg>
        <pc:cxnChg chg="del">
          <ac:chgData name="이 경오" userId="03d471aaec579ec3" providerId="LiveId" clId="{A4B344B3-1430-47EF-A7EE-98FBEF75989C}" dt="2020-04-29T16:27:05.058" v="3137" actId="478"/>
          <ac:cxnSpMkLst>
            <pc:docMk/>
            <pc:sldMk cId="3400105149" sldId="276"/>
            <ac:cxnSpMk id="56" creationId="{C568A412-813A-4209-B1CD-8DD97247D490}"/>
          </ac:cxnSpMkLst>
        </pc:cxnChg>
      </pc:sldChg>
      <pc:sldChg chg="addSp delSp modSp add mod">
        <pc:chgData name="이 경오" userId="03d471aaec579ec3" providerId="LiveId" clId="{A4B344B3-1430-47EF-A7EE-98FBEF75989C}" dt="2020-04-29T17:06:32.216" v="4203"/>
        <pc:sldMkLst>
          <pc:docMk/>
          <pc:sldMk cId="1499769816" sldId="277"/>
        </pc:sldMkLst>
        <pc:spChg chg="mod">
          <ac:chgData name="이 경오" userId="03d471aaec579ec3" providerId="LiveId" clId="{A4B344B3-1430-47EF-A7EE-98FBEF75989C}" dt="2020-04-29T17:06:32.216" v="4203"/>
          <ac:spMkLst>
            <pc:docMk/>
            <pc:sldMk cId="1499769816" sldId="277"/>
            <ac:spMk id="2" creationId="{00000000-0000-0000-0000-000000000000}"/>
          </ac:spMkLst>
        </pc:spChg>
        <pc:spChg chg="del">
          <ac:chgData name="이 경오" userId="03d471aaec579ec3" providerId="LiveId" clId="{A4B344B3-1430-47EF-A7EE-98FBEF75989C}" dt="2020-04-29T16:43:27.466" v="3559" actId="478"/>
          <ac:spMkLst>
            <pc:docMk/>
            <pc:sldMk cId="1499769816" sldId="277"/>
            <ac:spMk id="3" creationId="{F1CFFE9B-38FD-4B99-85BD-2365A41A8DD0}"/>
          </ac:spMkLst>
        </pc:spChg>
        <pc:spChg chg="mod">
          <ac:chgData name="이 경오" userId="03d471aaec579ec3" providerId="LiveId" clId="{A4B344B3-1430-47EF-A7EE-98FBEF75989C}" dt="2020-04-29T16:43:24.594" v="3558" actId="1076"/>
          <ac:spMkLst>
            <pc:docMk/>
            <pc:sldMk cId="1499769816" sldId="277"/>
            <ac:spMk id="5" creationId="{8F526FEE-CA73-440B-888F-BE51F1015EA2}"/>
          </ac:spMkLst>
        </pc:spChg>
        <pc:spChg chg="del">
          <ac:chgData name="이 경오" userId="03d471aaec579ec3" providerId="LiveId" clId="{A4B344B3-1430-47EF-A7EE-98FBEF75989C}" dt="2020-04-29T16:44:33.043" v="3609" actId="478"/>
          <ac:spMkLst>
            <pc:docMk/>
            <pc:sldMk cId="1499769816" sldId="277"/>
            <ac:spMk id="6" creationId="{DE282090-06FF-4FC6-A618-EC7317A88A2C}"/>
          </ac:spMkLst>
        </pc:spChg>
        <pc:spChg chg="add mod">
          <ac:chgData name="이 경오" userId="03d471aaec579ec3" providerId="LiveId" clId="{A4B344B3-1430-47EF-A7EE-98FBEF75989C}" dt="2020-04-29T17:03:56.344" v="4187" actId="1076"/>
          <ac:spMkLst>
            <pc:docMk/>
            <pc:sldMk cId="1499769816" sldId="277"/>
            <ac:spMk id="7" creationId="{37DEEC97-6B75-442E-A4A4-74F21C9AACB0}"/>
          </ac:spMkLst>
        </pc:spChg>
        <pc:spChg chg="add mod">
          <ac:chgData name="이 경오" userId="03d471aaec579ec3" providerId="LiveId" clId="{A4B344B3-1430-47EF-A7EE-98FBEF75989C}" dt="2020-04-29T17:03:21.798" v="4183" actId="404"/>
          <ac:spMkLst>
            <pc:docMk/>
            <pc:sldMk cId="1499769816" sldId="277"/>
            <ac:spMk id="8" creationId="{58050902-6297-4867-A57E-43E489CFA9A9}"/>
          </ac:spMkLst>
        </pc:spChg>
        <pc:spChg chg="del">
          <ac:chgData name="이 경오" userId="03d471aaec579ec3" providerId="LiveId" clId="{A4B344B3-1430-47EF-A7EE-98FBEF75989C}" dt="2020-04-29T17:02:32.864" v="4144"/>
          <ac:spMkLst>
            <pc:docMk/>
            <pc:sldMk cId="1499769816" sldId="277"/>
            <ac:spMk id="9" creationId="{AC88520B-489D-4358-BF72-D2CEB0B01A09}"/>
          </ac:spMkLst>
        </pc:spChg>
        <pc:spChg chg="add mod ord">
          <ac:chgData name="이 경오" userId="03d471aaec579ec3" providerId="LiveId" clId="{A4B344B3-1430-47EF-A7EE-98FBEF75989C}" dt="2020-04-29T17:04:16.175" v="4195" actId="14100"/>
          <ac:spMkLst>
            <pc:docMk/>
            <pc:sldMk cId="1499769816" sldId="277"/>
            <ac:spMk id="17" creationId="{75BC96EC-2425-4685-A8C3-52931CFEC421}"/>
          </ac:spMkLst>
        </pc:spChg>
        <pc:spChg chg="add mod ord">
          <ac:chgData name="이 경오" userId="03d471aaec579ec3" providerId="LiveId" clId="{A4B344B3-1430-47EF-A7EE-98FBEF75989C}" dt="2020-04-29T17:04:44.753" v="4201" actId="14100"/>
          <ac:spMkLst>
            <pc:docMk/>
            <pc:sldMk cId="1499769816" sldId="277"/>
            <ac:spMk id="19" creationId="{4676BF13-2D8F-42EB-9F94-8B0637890E8A}"/>
          </ac:spMkLst>
        </pc:spChg>
        <pc:spChg chg="mod">
          <ac:chgData name="이 경오" userId="03d471aaec579ec3" providerId="LiveId" clId="{A4B344B3-1430-47EF-A7EE-98FBEF75989C}" dt="2020-04-29T17:03:54.433" v="4186" actId="1076"/>
          <ac:spMkLst>
            <pc:docMk/>
            <pc:sldMk cId="1499769816" sldId="277"/>
            <ac:spMk id="21" creationId="{AFB34C4A-EB2F-4526-A736-F9394B984D20}"/>
          </ac:spMkLst>
        </pc:spChg>
        <pc:spChg chg="del">
          <ac:chgData name="이 경오" userId="03d471aaec579ec3" providerId="LiveId" clId="{A4B344B3-1430-47EF-A7EE-98FBEF75989C}" dt="2020-04-29T16:43:27.466" v="3559" actId="478"/>
          <ac:spMkLst>
            <pc:docMk/>
            <pc:sldMk cId="1499769816" sldId="277"/>
            <ac:spMk id="23" creationId="{A6E3D4A5-7CA8-4CF1-8C23-ECF1F0E520A2}"/>
          </ac:spMkLst>
        </pc:spChg>
        <pc:spChg chg="del">
          <ac:chgData name="이 경오" userId="03d471aaec579ec3" providerId="LiveId" clId="{A4B344B3-1430-47EF-A7EE-98FBEF75989C}" dt="2020-04-29T16:43:27.466" v="3559" actId="478"/>
          <ac:spMkLst>
            <pc:docMk/>
            <pc:sldMk cId="1499769816" sldId="277"/>
            <ac:spMk id="24" creationId="{91F37557-21AC-414C-9463-E9FB533F4FA0}"/>
          </ac:spMkLst>
        </pc:spChg>
        <pc:spChg chg="del">
          <ac:chgData name="이 경오" userId="03d471aaec579ec3" providerId="LiveId" clId="{A4B344B3-1430-47EF-A7EE-98FBEF75989C}" dt="2020-04-29T16:43:27.466" v="3559" actId="478"/>
          <ac:spMkLst>
            <pc:docMk/>
            <pc:sldMk cId="1499769816" sldId="277"/>
            <ac:spMk id="25" creationId="{4359BF63-3869-459E-938C-6910638872E4}"/>
          </ac:spMkLst>
        </pc:spChg>
        <pc:spChg chg="mod">
          <ac:chgData name="이 경오" userId="03d471aaec579ec3" providerId="LiveId" clId="{A4B344B3-1430-47EF-A7EE-98FBEF75989C}" dt="2020-04-29T17:06:32.216" v="4203"/>
          <ac:spMkLst>
            <pc:docMk/>
            <pc:sldMk cId="1499769816" sldId="277"/>
            <ac:spMk id="26" creationId="{381EE361-E396-40DD-B60D-5AB3F3E4F874}"/>
          </ac:spMkLst>
        </pc:spChg>
        <pc:spChg chg="mod">
          <ac:chgData name="이 경오" userId="03d471aaec579ec3" providerId="LiveId" clId="{A4B344B3-1430-47EF-A7EE-98FBEF75989C}" dt="2020-04-29T17:02:43.849" v="4172" actId="1036"/>
          <ac:spMkLst>
            <pc:docMk/>
            <pc:sldMk cId="1499769816" sldId="277"/>
            <ac:spMk id="27" creationId="{F61582BB-E8FB-425C-BCEF-44FF1F688C31}"/>
          </ac:spMkLst>
        </pc:spChg>
        <pc:picChg chg="mod">
          <ac:chgData name="이 경오" userId="03d471aaec579ec3" providerId="LiveId" clId="{A4B344B3-1430-47EF-A7EE-98FBEF75989C}" dt="2020-04-29T17:04:09.327" v="4192" actId="1076"/>
          <ac:picMkLst>
            <pc:docMk/>
            <pc:sldMk cId="1499769816" sldId="277"/>
            <ac:picMk id="10" creationId="{DED85323-21AE-4964-9D10-F12026048255}"/>
          </ac:picMkLst>
        </pc:picChg>
        <pc:picChg chg="mod">
          <ac:chgData name="이 경오" userId="03d471aaec579ec3" providerId="LiveId" clId="{A4B344B3-1430-47EF-A7EE-98FBEF75989C}" dt="2020-04-29T17:03:50.214" v="4184" actId="1076"/>
          <ac:picMkLst>
            <pc:docMk/>
            <pc:sldMk cId="1499769816" sldId="277"/>
            <ac:picMk id="11" creationId="{C73B0369-55A7-4851-A787-AC7BBDA96C03}"/>
          </ac:picMkLst>
        </pc:picChg>
      </pc:sldChg>
      <pc:sldChg chg="addSp delSp modSp add mod">
        <pc:chgData name="이 경오" userId="03d471aaec579ec3" providerId="LiveId" clId="{A4B344B3-1430-47EF-A7EE-98FBEF75989C}" dt="2020-04-29T16:58:26.163" v="4110" actId="14100"/>
        <pc:sldMkLst>
          <pc:docMk/>
          <pc:sldMk cId="21039606" sldId="278"/>
        </pc:sldMkLst>
        <pc:spChg chg="mod">
          <ac:chgData name="이 경오" userId="03d471aaec579ec3" providerId="LiveId" clId="{A4B344B3-1430-47EF-A7EE-98FBEF75989C}" dt="2020-04-29T16:45:46.109" v="3637"/>
          <ac:spMkLst>
            <pc:docMk/>
            <pc:sldMk cId="21039606" sldId="278"/>
            <ac:spMk id="2" creationId="{00000000-0000-0000-0000-000000000000}"/>
          </ac:spMkLst>
        </pc:spChg>
        <pc:spChg chg="mod">
          <ac:chgData name="이 경오" userId="03d471aaec579ec3" providerId="LiveId" clId="{A4B344B3-1430-47EF-A7EE-98FBEF75989C}" dt="2020-04-29T16:47:00.616" v="3758"/>
          <ac:spMkLst>
            <pc:docMk/>
            <pc:sldMk cId="21039606" sldId="278"/>
            <ac:spMk id="15" creationId="{70B5DCD9-4CFA-4026-8B24-EE74358E7D2B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17" creationId="{0B850DCA-B8B4-4003-9D83-54E3483BAE10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19" creationId="{061BE061-A6A4-4D13-8601-B4826C75F1F8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20" creationId="{2DF4C1B3-6671-4B56-80A7-84E8B66B272A}"/>
          </ac:spMkLst>
        </pc:spChg>
        <pc:spChg chg="add mod">
          <ac:chgData name="이 경오" userId="03d471aaec579ec3" providerId="LiveId" clId="{A4B344B3-1430-47EF-A7EE-98FBEF75989C}" dt="2020-04-29T16:50:37.826" v="4056"/>
          <ac:spMkLst>
            <pc:docMk/>
            <pc:sldMk cId="21039606" sldId="278"/>
            <ac:spMk id="22" creationId="{FEF18D7F-C52C-434F-9A61-6148CB05BEEF}"/>
          </ac:spMkLst>
        </pc:spChg>
        <pc:spChg chg="add del mod">
          <ac:chgData name="이 경오" userId="03d471aaec579ec3" providerId="LiveId" clId="{A4B344B3-1430-47EF-A7EE-98FBEF75989C}" dt="2020-04-29T16:51:34.748" v="4060"/>
          <ac:spMkLst>
            <pc:docMk/>
            <pc:sldMk cId="21039606" sldId="278"/>
            <ac:spMk id="23" creationId="{0F9393DD-F9C6-42CC-B317-251237470D28}"/>
          </ac:spMkLst>
        </pc:spChg>
        <pc:spChg chg="add del mod">
          <ac:chgData name="이 경오" userId="03d471aaec579ec3" providerId="LiveId" clId="{A4B344B3-1430-47EF-A7EE-98FBEF75989C}" dt="2020-04-29T16:51:34.748" v="4060"/>
          <ac:spMkLst>
            <pc:docMk/>
            <pc:sldMk cId="21039606" sldId="278"/>
            <ac:spMk id="25" creationId="{1A1516CC-43AC-495E-B83E-4645D948A6DC}"/>
          </ac:spMkLst>
        </pc:spChg>
        <pc:spChg chg="add del mod">
          <ac:chgData name="이 경오" userId="03d471aaec579ec3" providerId="LiveId" clId="{A4B344B3-1430-47EF-A7EE-98FBEF75989C}" dt="2020-04-29T16:51:34.748" v="4060"/>
          <ac:spMkLst>
            <pc:docMk/>
            <pc:sldMk cId="21039606" sldId="278"/>
            <ac:spMk id="26" creationId="{769C7328-47D0-4B80-BBE1-58A00A4E8743}"/>
          </ac:spMkLst>
        </pc:spChg>
        <pc:spChg chg="add del mod">
          <ac:chgData name="이 경오" userId="03d471aaec579ec3" providerId="LiveId" clId="{A4B344B3-1430-47EF-A7EE-98FBEF75989C}" dt="2020-04-29T16:51:34.748" v="4060"/>
          <ac:spMkLst>
            <pc:docMk/>
            <pc:sldMk cId="21039606" sldId="278"/>
            <ac:spMk id="27" creationId="{D1E11000-F0EB-4B60-8909-B857BBDDCF75}"/>
          </ac:spMkLst>
        </pc:spChg>
        <pc:spChg chg="add mod topLvl">
          <ac:chgData name="이 경오" userId="03d471aaec579ec3" providerId="LiveId" clId="{A4B344B3-1430-47EF-A7EE-98FBEF75989C}" dt="2020-04-29T16:58:14.135" v="4108" actId="14100"/>
          <ac:spMkLst>
            <pc:docMk/>
            <pc:sldMk cId="21039606" sldId="278"/>
            <ac:spMk id="29" creationId="{187163F4-E0AA-4488-AFB4-F820389FD10E}"/>
          </ac:spMkLst>
        </pc:spChg>
        <pc:spChg chg="add mod topLvl">
          <ac:chgData name="이 경오" userId="03d471aaec579ec3" providerId="LiveId" clId="{A4B344B3-1430-47EF-A7EE-98FBEF75989C}" dt="2020-04-29T16:58:26.163" v="4110" actId="14100"/>
          <ac:spMkLst>
            <pc:docMk/>
            <pc:sldMk cId="21039606" sldId="278"/>
            <ac:spMk id="30" creationId="{452DBA33-B893-41B1-B182-FC10E5719CA2}"/>
          </ac:spMkLst>
        </pc:spChg>
        <pc:spChg chg="add mod topLvl">
          <ac:chgData name="이 경오" userId="03d471aaec579ec3" providerId="LiveId" clId="{A4B344B3-1430-47EF-A7EE-98FBEF75989C}" dt="2020-04-29T16:52:22.341" v="4087" actId="20577"/>
          <ac:spMkLst>
            <pc:docMk/>
            <pc:sldMk cId="21039606" sldId="278"/>
            <ac:spMk id="32" creationId="{22F4C988-9C6E-4C0A-A7AF-EC37091786FC}"/>
          </ac:spMkLst>
        </pc:spChg>
        <pc:spChg chg="add mod topLvl">
          <ac:chgData name="이 경오" userId="03d471aaec579ec3" providerId="LiveId" clId="{A4B344B3-1430-47EF-A7EE-98FBEF75989C}" dt="2020-04-29T16:52:32.974" v="4094" actId="1076"/>
          <ac:spMkLst>
            <pc:docMk/>
            <pc:sldMk cId="21039606" sldId="278"/>
            <ac:spMk id="33" creationId="{F4FACCF1-D8B9-4081-8742-7E59EEBD718E}"/>
          </ac:spMkLst>
        </pc:spChg>
        <pc:spChg chg="add mod topLvl">
          <ac:chgData name="이 경오" userId="03d471aaec579ec3" providerId="LiveId" clId="{A4B344B3-1430-47EF-A7EE-98FBEF75989C}" dt="2020-04-29T16:52:18.829" v="4082" actId="20577"/>
          <ac:spMkLst>
            <pc:docMk/>
            <pc:sldMk cId="21039606" sldId="278"/>
            <ac:spMk id="34" creationId="{AAB94A4A-E8ED-487C-89C7-97E7F3BD0BC5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36" creationId="{BD899968-DA87-4447-BE19-0393AA79C84D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40" creationId="{BD33BADE-5DDC-436D-8443-0E40D4271856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58" creationId="{52EF21D8-2406-4FA4-B187-3F97D71D3A7F}"/>
          </ac:spMkLst>
        </pc:spChg>
        <pc:spChg chg="del">
          <ac:chgData name="이 경오" userId="03d471aaec579ec3" providerId="LiveId" clId="{A4B344B3-1430-47EF-A7EE-98FBEF75989C}" dt="2020-04-29T16:47:05.481" v="3759" actId="478"/>
          <ac:spMkLst>
            <pc:docMk/>
            <pc:sldMk cId="21039606" sldId="278"/>
            <ac:spMk id="59" creationId="{2D271E05-3F71-4FAD-A6B2-E84862A1C8E6}"/>
          </ac:spMkLst>
        </pc:spChg>
        <pc:spChg chg="del">
          <ac:chgData name="이 경오" userId="03d471aaec579ec3" providerId="LiveId" clId="{A4B344B3-1430-47EF-A7EE-98FBEF75989C}" dt="2020-04-29T16:47:08.778" v="3760" actId="478"/>
          <ac:spMkLst>
            <pc:docMk/>
            <pc:sldMk cId="21039606" sldId="278"/>
            <ac:spMk id="60" creationId="{96D17732-7D1E-4D66-B42A-D3117B3B123B}"/>
          </ac:spMkLst>
        </pc:spChg>
        <pc:spChg chg="del">
          <ac:chgData name="이 경오" userId="03d471aaec579ec3" providerId="LiveId" clId="{A4B344B3-1430-47EF-A7EE-98FBEF75989C}" dt="2020-04-29T16:45:31.961" v="3613" actId="478"/>
          <ac:spMkLst>
            <pc:docMk/>
            <pc:sldMk cId="21039606" sldId="278"/>
            <ac:spMk id="61" creationId="{5914833D-5D1E-47C0-BAF4-933ED6716ABB}"/>
          </ac:spMkLst>
        </pc:spChg>
        <pc:grpChg chg="add del mod">
          <ac:chgData name="이 경오" userId="03d471aaec579ec3" providerId="LiveId" clId="{A4B344B3-1430-47EF-A7EE-98FBEF75989C}" dt="2020-04-29T16:52:01.543" v="4066" actId="165"/>
          <ac:grpSpMkLst>
            <pc:docMk/>
            <pc:sldMk cId="21039606" sldId="278"/>
            <ac:grpSpMk id="3" creationId="{42C1E7CA-1B16-4E13-8B2A-3797ACE0B3ED}"/>
          </ac:grpSpMkLst>
        </pc:grpChg>
        <pc:graphicFrameChg chg="add mod modGraphic">
          <ac:chgData name="이 경오" userId="03d471aaec579ec3" providerId="LiveId" clId="{A4B344B3-1430-47EF-A7EE-98FBEF75989C}" dt="2020-04-29T16:49:55.923" v="3988" actId="207"/>
          <ac:graphicFrameMkLst>
            <pc:docMk/>
            <pc:sldMk cId="21039606" sldId="278"/>
            <ac:graphicFrameMk id="21" creationId="{F03B6347-72CA-49DE-9AFD-E057F5F88C2E}"/>
          </ac:graphicFrameMkLst>
        </pc:graphicFrameChg>
        <pc:picChg chg="mod">
          <ac:chgData name="이 경오" userId="03d471aaec579ec3" providerId="LiveId" clId="{A4B344B3-1430-47EF-A7EE-98FBEF75989C}" dt="2020-04-29T16:58:04.549" v="4107" actId="1035"/>
          <ac:picMkLst>
            <pc:docMk/>
            <pc:sldMk cId="21039606" sldId="278"/>
            <ac:picMk id="6" creationId="{4AE49640-7690-402B-93F7-A33D28EF90D7}"/>
          </ac:picMkLst>
        </pc:picChg>
        <pc:picChg chg="add del mod">
          <ac:chgData name="이 경오" userId="03d471aaec579ec3" providerId="LiveId" clId="{A4B344B3-1430-47EF-A7EE-98FBEF75989C}" dt="2020-04-29T16:51:34.748" v="4060"/>
          <ac:picMkLst>
            <pc:docMk/>
            <pc:sldMk cId="21039606" sldId="278"/>
            <ac:picMk id="24" creationId="{41652B5D-40DA-4897-AA3D-6E78D730A612}"/>
          </ac:picMkLst>
        </pc:picChg>
        <pc:picChg chg="add del mod topLvl">
          <ac:chgData name="이 경오" userId="03d471aaec579ec3" providerId="LiveId" clId="{A4B344B3-1430-47EF-A7EE-98FBEF75989C}" dt="2020-04-29T16:57:33.141" v="4100" actId="478"/>
          <ac:picMkLst>
            <pc:docMk/>
            <pc:sldMk cId="21039606" sldId="278"/>
            <ac:picMk id="31" creationId="{4515A3A7-0A33-45C5-8F1F-898333F45B58}"/>
          </ac:picMkLst>
        </pc:pic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12" creationId="{239A3703-B05D-445C-867E-0A71257D1863}"/>
          </ac:cxnSpMkLst>
        </pc:cxn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28" creationId="{8DA7C417-11F8-4BFE-A278-4D409F7E5509}"/>
          </ac:cxnSpMkLst>
        </pc:cxn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37" creationId="{A69275F0-AAE9-4F89-9071-0D147C04218A}"/>
          </ac:cxnSpMkLst>
        </pc:cxn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52" creationId="{7DE9018D-8918-4C8D-8982-0D87E00FB430}"/>
          </ac:cxnSpMkLst>
        </pc:cxn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54" creationId="{4FCE5BAE-2A31-42AD-A939-E232DA74B560}"/>
          </ac:cxnSpMkLst>
        </pc:cxnChg>
        <pc:cxnChg chg="del">
          <ac:chgData name="이 경오" userId="03d471aaec579ec3" providerId="LiveId" clId="{A4B344B3-1430-47EF-A7EE-98FBEF75989C}" dt="2020-04-29T16:47:05.481" v="3759" actId="478"/>
          <ac:cxnSpMkLst>
            <pc:docMk/>
            <pc:sldMk cId="21039606" sldId="278"/>
            <ac:cxnSpMk id="56" creationId="{C568A412-813A-4209-B1CD-8DD97247D490}"/>
          </ac:cxnSpMkLst>
        </pc:cxnChg>
      </pc:sldChg>
      <pc:sldChg chg="modSp add mod ord">
        <pc:chgData name="이 경오" userId="03d471aaec579ec3" providerId="LiveId" clId="{A4B344B3-1430-47EF-A7EE-98FBEF75989C}" dt="2020-04-30T01:41:10.718" v="4230"/>
        <pc:sldMkLst>
          <pc:docMk/>
          <pc:sldMk cId="2636452689" sldId="279"/>
        </pc:sldMkLst>
        <pc:spChg chg="mod">
          <ac:chgData name="이 경오" userId="03d471aaec579ec3" providerId="LiveId" clId="{A4B344B3-1430-47EF-A7EE-98FBEF75989C}" dt="2020-04-30T01:41:10.718" v="4230"/>
          <ac:spMkLst>
            <pc:docMk/>
            <pc:sldMk cId="2636452689" sldId="279"/>
            <ac:spMk id="6" creationId="{97ABE4A9-0E2E-45E8-86C2-53BF8FA05A72}"/>
          </ac:spMkLst>
        </pc:spChg>
      </pc:sldChg>
      <pc:sldChg chg="addSp delSp modSp add mod ord">
        <pc:chgData name="이 경오" userId="03d471aaec579ec3" providerId="LiveId" clId="{A4B344B3-1430-47EF-A7EE-98FBEF75989C}" dt="2020-04-30T01:52:28.659" v="4981" actId="113"/>
        <pc:sldMkLst>
          <pc:docMk/>
          <pc:sldMk cId="1836176339" sldId="280"/>
        </pc:sldMkLst>
        <pc:spChg chg="mod">
          <ac:chgData name="이 경오" userId="03d471aaec579ec3" providerId="LiveId" clId="{A4B344B3-1430-47EF-A7EE-98FBEF75989C}" dt="2020-04-30T01:45:20.567" v="4308" actId="20577"/>
          <ac:spMkLst>
            <pc:docMk/>
            <pc:sldMk cId="1836176339" sldId="280"/>
            <ac:spMk id="2" creationId="{00000000-0000-0000-0000-000000000000}"/>
          </ac:spMkLst>
        </pc:spChg>
        <pc:spChg chg="add mod">
          <ac:chgData name="이 경오" userId="03d471aaec579ec3" providerId="LiveId" clId="{A4B344B3-1430-47EF-A7EE-98FBEF75989C}" dt="2020-04-30T01:52:25.626" v="4980" actId="207"/>
          <ac:spMkLst>
            <pc:docMk/>
            <pc:sldMk cId="1836176339" sldId="280"/>
            <ac:spMk id="3" creationId="{D7485CB9-D5A9-473E-BF94-8A386D948CC2}"/>
          </ac:spMkLst>
        </pc:spChg>
        <pc:spChg chg="add mod">
          <ac:chgData name="이 경오" userId="03d471aaec579ec3" providerId="LiveId" clId="{A4B344B3-1430-47EF-A7EE-98FBEF75989C}" dt="2020-04-30T01:52:06.357" v="4966" actId="1076"/>
          <ac:spMkLst>
            <pc:docMk/>
            <pc:sldMk cId="1836176339" sldId="280"/>
            <ac:spMk id="6" creationId="{5572D96A-DA41-4F1A-8898-596799D6F8BF}"/>
          </ac:spMkLst>
        </pc:spChg>
        <pc:spChg chg="add mod">
          <ac:chgData name="이 경오" userId="03d471aaec579ec3" providerId="LiveId" clId="{A4B344B3-1430-47EF-A7EE-98FBEF75989C}" dt="2020-04-30T01:52:06.357" v="4966" actId="1076"/>
          <ac:spMkLst>
            <pc:docMk/>
            <pc:sldMk cId="1836176339" sldId="280"/>
            <ac:spMk id="7" creationId="{9E2B573D-809E-4ABD-A2BF-CB1418581593}"/>
          </ac:spMkLst>
        </pc:spChg>
        <pc:spChg chg="mod">
          <ac:chgData name="이 경오" userId="03d471aaec579ec3" providerId="LiveId" clId="{A4B344B3-1430-47EF-A7EE-98FBEF75989C}" dt="2020-04-30T01:46:22.905" v="4622" actId="20577"/>
          <ac:spMkLst>
            <pc:docMk/>
            <pc:sldMk cId="1836176339" sldId="280"/>
            <ac:spMk id="15" creationId="{70B5DCD9-4CFA-4026-8B24-EE74358E7D2B}"/>
          </ac:spMkLst>
        </pc:spChg>
        <pc:spChg chg="mod">
          <ac:chgData name="이 경오" userId="03d471aaec579ec3" providerId="LiveId" clId="{A4B344B3-1430-47EF-A7EE-98FBEF75989C}" dt="2020-04-30T01:48:03.712" v="4667" actId="1076"/>
          <ac:spMkLst>
            <pc:docMk/>
            <pc:sldMk cId="1836176339" sldId="280"/>
            <ac:spMk id="17" creationId="{0B850DCA-B8B4-4003-9D83-54E3483BAE10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19" creationId="{061BE061-A6A4-4D13-8601-B4826C75F1F8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20" creationId="{2DF4C1B3-6671-4B56-80A7-84E8B66B272A}"/>
          </ac:spMkLst>
        </pc:spChg>
        <pc:spChg chg="add mod">
          <ac:chgData name="이 경오" userId="03d471aaec579ec3" providerId="LiveId" clId="{A4B344B3-1430-47EF-A7EE-98FBEF75989C}" dt="2020-04-30T01:50:29.016" v="4920" actId="20577"/>
          <ac:spMkLst>
            <pc:docMk/>
            <pc:sldMk cId="1836176339" sldId="280"/>
            <ac:spMk id="22" creationId="{84F8B1C5-ADEA-4057-9665-BDC74D66B109}"/>
          </ac:spMkLst>
        </pc:spChg>
        <pc:spChg chg="add mod">
          <ac:chgData name="이 경오" userId="03d471aaec579ec3" providerId="LiveId" clId="{A4B344B3-1430-47EF-A7EE-98FBEF75989C}" dt="2020-04-30T01:52:28.659" v="4981" actId="113"/>
          <ac:spMkLst>
            <pc:docMk/>
            <pc:sldMk cId="1836176339" sldId="280"/>
            <ac:spMk id="25" creationId="{3FC69E22-9CE7-4C7C-833D-E8BA21B4F46C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36" creationId="{BD899968-DA87-4447-BE19-0393AA79C84D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40" creationId="{BD33BADE-5DDC-436D-8443-0E40D4271856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58" creationId="{52EF21D8-2406-4FA4-B187-3F97D71D3A7F}"/>
          </ac:spMkLst>
        </pc:spChg>
        <pc:spChg chg="del">
          <ac:chgData name="이 경오" userId="03d471aaec579ec3" providerId="LiveId" clId="{A4B344B3-1430-47EF-A7EE-98FBEF75989C}" dt="2020-04-30T01:48:07.009" v="4668" actId="478"/>
          <ac:spMkLst>
            <pc:docMk/>
            <pc:sldMk cId="1836176339" sldId="280"/>
            <ac:spMk id="59" creationId="{2D271E05-3F71-4FAD-A6B2-E84862A1C8E6}"/>
          </ac:spMkLst>
        </pc:spChg>
        <pc:spChg chg="del">
          <ac:chgData name="이 경오" userId="03d471aaec579ec3" providerId="LiveId" clId="{A4B344B3-1430-47EF-A7EE-98FBEF75989C}" dt="2020-04-30T01:48:10.160" v="4669" actId="478"/>
          <ac:spMkLst>
            <pc:docMk/>
            <pc:sldMk cId="1836176339" sldId="280"/>
            <ac:spMk id="60" creationId="{96D17732-7D1E-4D66-B42A-D3117B3B123B}"/>
          </ac:spMkLst>
        </pc:spChg>
        <pc:spChg chg="del">
          <ac:chgData name="이 경오" userId="03d471aaec579ec3" providerId="LiveId" clId="{A4B344B3-1430-47EF-A7EE-98FBEF75989C}" dt="2020-04-30T01:44:57.600" v="4234" actId="478"/>
          <ac:spMkLst>
            <pc:docMk/>
            <pc:sldMk cId="1836176339" sldId="280"/>
            <ac:spMk id="61" creationId="{5914833D-5D1E-47C0-BAF4-933ED6716ABB}"/>
          </ac:spMkLst>
        </pc:spChg>
        <pc:graphicFrameChg chg="add mod modGraphic">
          <ac:chgData name="이 경오" userId="03d471aaec579ec3" providerId="LiveId" clId="{A4B344B3-1430-47EF-A7EE-98FBEF75989C}" dt="2020-04-30T01:49:57.059" v="4840"/>
          <ac:graphicFrameMkLst>
            <pc:docMk/>
            <pc:sldMk cId="1836176339" sldId="280"/>
            <ac:graphicFrameMk id="21" creationId="{C6FB1F17-F4EE-4F26-BDAE-BDFE15D6AEDB}"/>
          </ac:graphicFrameMkLst>
        </pc:graphicFrame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12" creationId="{239A3703-B05D-445C-867E-0A71257D1863}"/>
          </ac:cxnSpMkLst>
        </pc:cxn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28" creationId="{8DA7C417-11F8-4BFE-A278-4D409F7E5509}"/>
          </ac:cxnSpMkLst>
        </pc:cxn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37" creationId="{A69275F0-AAE9-4F89-9071-0D147C04218A}"/>
          </ac:cxnSpMkLst>
        </pc:cxn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52" creationId="{7DE9018D-8918-4C8D-8982-0D87E00FB430}"/>
          </ac:cxnSpMkLst>
        </pc:cxn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54" creationId="{4FCE5BAE-2A31-42AD-A939-E232DA74B560}"/>
          </ac:cxnSpMkLst>
        </pc:cxnChg>
        <pc:cxnChg chg="del">
          <ac:chgData name="이 경오" userId="03d471aaec579ec3" providerId="LiveId" clId="{A4B344B3-1430-47EF-A7EE-98FBEF75989C}" dt="2020-04-30T01:48:07.009" v="4668" actId="478"/>
          <ac:cxnSpMkLst>
            <pc:docMk/>
            <pc:sldMk cId="1836176339" sldId="280"/>
            <ac:cxnSpMk id="56" creationId="{C568A412-813A-4209-B1CD-8DD97247D490}"/>
          </ac:cxnSpMkLst>
        </pc:cxnChg>
      </pc:sldChg>
      <pc:sldChg chg="addSp delSp modSp add mod">
        <pc:chgData name="이 경오" userId="03d471aaec579ec3" providerId="LiveId" clId="{A4B344B3-1430-47EF-A7EE-98FBEF75989C}" dt="2020-04-30T02:09:41.451" v="5950"/>
        <pc:sldMkLst>
          <pc:docMk/>
          <pc:sldMk cId="3301500057" sldId="281"/>
        </pc:sldMkLst>
        <pc:spChg chg="mod">
          <ac:chgData name="이 경오" userId="03d471aaec579ec3" providerId="LiveId" clId="{A4B344B3-1430-47EF-A7EE-98FBEF75989C}" dt="2020-04-30T02:04:47.343" v="5741" actId="552"/>
          <ac:spMkLst>
            <pc:docMk/>
            <pc:sldMk cId="3301500057" sldId="281"/>
            <ac:spMk id="2" creationId="{00000000-0000-0000-0000-000000000000}"/>
          </ac:spMkLst>
        </pc:spChg>
        <pc:spChg chg="del mod">
          <ac:chgData name="이 경오" userId="03d471aaec579ec3" providerId="LiveId" clId="{A4B344B3-1430-47EF-A7EE-98FBEF75989C}" dt="2020-04-30T02:09:15.760" v="5934" actId="478"/>
          <ac:spMkLst>
            <pc:docMk/>
            <pc:sldMk cId="3301500057" sldId="281"/>
            <ac:spMk id="3" creationId="{D7485CB9-D5A9-473E-BF94-8A386D948CC2}"/>
          </ac:spMkLst>
        </pc:spChg>
        <pc:spChg chg="del mod">
          <ac:chgData name="이 경오" userId="03d471aaec579ec3" providerId="LiveId" clId="{A4B344B3-1430-47EF-A7EE-98FBEF75989C}" dt="2020-04-30T02:09:12.526" v="5933" actId="478"/>
          <ac:spMkLst>
            <pc:docMk/>
            <pc:sldMk cId="3301500057" sldId="281"/>
            <ac:spMk id="6" creationId="{5572D96A-DA41-4F1A-8898-596799D6F8BF}"/>
          </ac:spMkLst>
        </pc:spChg>
        <pc:spChg chg="del mod">
          <ac:chgData name="이 경오" userId="03d471aaec579ec3" providerId="LiveId" clId="{A4B344B3-1430-47EF-A7EE-98FBEF75989C}" dt="2020-04-30T02:09:12.526" v="5933" actId="478"/>
          <ac:spMkLst>
            <pc:docMk/>
            <pc:sldMk cId="3301500057" sldId="281"/>
            <ac:spMk id="7" creationId="{9E2B573D-809E-4ABD-A2BF-CB1418581593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10" creationId="{2A55E733-519C-4875-8F1E-EF515ABBBF34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11" creationId="{E31A2E5B-7CAF-42F9-B3F2-613597F7EC10}"/>
          </ac:spMkLst>
        </pc:spChg>
        <pc:spChg chg="add mod">
          <ac:chgData name="이 경오" userId="03d471aaec579ec3" providerId="LiveId" clId="{A4B344B3-1430-47EF-A7EE-98FBEF75989C}" dt="2020-04-30T02:00:33.386" v="5455"/>
          <ac:spMkLst>
            <pc:docMk/>
            <pc:sldMk cId="3301500057" sldId="281"/>
            <ac:spMk id="12" creationId="{0A0AF54A-353B-4D66-9AAD-5D47202D5343}"/>
          </ac:spMkLst>
        </pc:spChg>
        <pc:spChg chg="mod">
          <ac:chgData name="이 경오" userId="03d471aaec579ec3" providerId="LiveId" clId="{A4B344B3-1430-47EF-A7EE-98FBEF75989C}" dt="2020-04-30T01:54:30.083" v="5284"/>
          <ac:spMkLst>
            <pc:docMk/>
            <pc:sldMk cId="3301500057" sldId="281"/>
            <ac:spMk id="15" creationId="{70B5DCD9-4CFA-4026-8B24-EE74358E7D2B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16" creationId="{18FDE778-68D8-46A6-8B17-630E30456588}"/>
          </ac:spMkLst>
        </pc:spChg>
        <pc:spChg chg="mod">
          <ac:chgData name="이 경오" userId="03d471aaec579ec3" providerId="LiveId" clId="{A4B344B3-1430-47EF-A7EE-98FBEF75989C}" dt="2020-04-30T02:05:06.173" v="5771"/>
          <ac:spMkLst>
            <pc:docMk/>
            <pc:sldMk cId="3301500057" sldId="281"/>
            <ac:spMk id="17" creationId="{0B850DCA-B8B4-4003-9D83-54E3483BAE10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18" creationId="{F8D345DF-E25C-43F0-955E-964E80C04F36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19" creationId="{5DF84F51-33FF-42C4-BD8A-017ECA4B9D9B}"/>
          </ac:spMkLst>
        </pc:spChg>
        <pc:spChg chg="add mod">
          <ac:chgData name="이 경오" userId="03d471aaec579ec3" providerId="LiveId" clId="{A4B344B3-1430-47EF-A7EE-98FBEF75989C}" dt="2020-04-30T01:58:29.506" v="5405" actId="1076"/>
          <ac:spMkLst>
            <pc:docMk/>
            <pc:sldMk cId="3301500057" sldId="281"/>
            <ac:spMk id="20" creationId="{70BB8523-3FD7-48C9-9986-C18983FED862}"/>
          </ac:spMkLst>
        </pc:spChg>
        <pc:spChg chg="del mod">
          <ac:chgData name="이 경오" userId="03d471aaec579ec3" providerId="LiveId" clId="{A4B344B3-1430-47EF-A7EE-98FBEF75989C}" dt="2020-04-30T02:09:12.526" v="5933" actId="478"/>
          <ac:spMkLst>
            <pc:docMk/>
            <pc:sldMk cId="3301500057" sldId="281"/>
            <ac:spMk id="22" creationId="{84F8B1C5-ADEA-4057-9665-BDC74D66B109}"/>
          </ac:spMkLst>
        </pc:spChg>
        <pc:spChg chg="add mod">
          <ac:chgData name="이 경오" userId="03d471aaec579ec3" providerId="LiveId" clId="{A4B344B3-1430-47EF-A7EE-98FBEF75989C}" dt="2020-04-30T02:09:36.801" v="5948" actId="20577"/>
          <ac:spMkLst>
            <pc:docMk/>
            <pc:sldMk cId="3301500057" sldId="281"/>
            <ac:spMk id="23" creationId="{5D3176E7-F129-40C5-B215-352C7E171C69}"/>
          </ac:spMkLst>
        </pc:spChg>
        <pc:spChg chg="add mod">
          <ac:chgData name="이 경오" userId="03d471aaec579ec3" providerId="LiveId" clId="{A4B344B3-1430-47EF-A7EE-98FBEF75989C}" dt="2020-04-30T02:09:40.012" v="5949"/>
          <ac:spMkLst>
            <pc:docMk/>
            <pc:sldMk cId="3301500057" sldId="281"/>
            <ac:spMk id="24" creationId="{A1F7D061-0D95-4029-85AB-B04D01BEB524}"/>
          </ac:spMkLst>
        </pc:spChg>
        <pc:spChg chg="del mod">
          <ac:chgData name="이 경오" userId="03d471aaec579ec3" providerId="LiveId" clId="{A4B344B3-1430-47EF-A7EE-98FBEF75989C}" dt="2020-04-30T02:09:15.760" v="5934" actId="478"/>
          <ac:spMkLst>
            <pc:docMk/>
            <pc:sldMk cId="3301500057" sldId="281"/>
            <ac:spMk id="25" creationId="{3FC69E22-9CE7-4C7C-833D-E8BA21B4F46C}"/>
          </ac:spMkLst>
        </pc:spChg>
        <pc:spChg chg="add mod">
          <ac:chgData name="이 경오" userId="03d471aaec579ec3" providerId="LiveId" clId="{A4B344B3-1430-47EF-A7EE-98FBEF75989C}" dt="2020-04-30T02:09:41.451" v="5950"/>
          <ac:spMkLst>
            <pc:docMk/>
            <pc:sldMk cId="3301500057" sldId="281"/>
            <ac:spMk id="26" creationId="{18CC2B9E-F7A6-4D13-AE95-D70A7D387A9A}"/>
          </ac:spMkLst>
        </pc:spChg>
        <pc:spChg chg="add mod">
          <ac:chgData name="이 경오" userId="03d471aaec579ec3" providerId="LiveId" clId="{A4B344B3-1430-47EF-A7EE-98FBEF75989C}" dt="2020-04-30T02:04:11.602" v="5739"/>
          <ac:spMkLst>
            <pc:docMk/>
            <pc:sldMk cId="3301500057" sldId="281"/>
            <ac:spMk id="27" creationId="{11A44261-8B80-4B3D-B759-F4A0AE6C5302}"/>
          </ac:spMkLst>
        </pc:spChg>
        <pc:spChg chg="add mod">
          <ac:chgData name="이 경오" userId="03d471aaec579ec3" providerId="LiveId" clId="{A4B344B3-1430-47EF-A7EE-98FBEF75989C}" dt="2020-04-30T02:02:07.302" v="5606" actId="1036"/>
          <ac:spMkLst>
            <pc:docMk/>
            <pc:sldMk cId="3301500057" sldId="281"/>
            <ac:spMk id="28" creationId="{1B5F28EB-4DE5-46F2-9EBC-320CAF382A77}"/>
          </ac:spMkLst>
        </pc:spChg>
        <pc:spChg chg="add mod">
          <ac:chgData name="이 경오" userId="03d471aaec579ec3" providerId="LiveId" clId="{A4B344B3-1430-47EF-A7EE-98FBEF75989C}" dt="2020-04-30T02:02:07.302" v="5606" actId="1036"/>
          <ac:spMkLst>
            <pc:docMk/>
            <pc:sldMk cId="3301500057" sldId="281"/>
            <ac:spMk id="29" creationId="{A0D10A59-5815-471F-9FC0-A24289612AEA}"/>
          </ac:spMkLst>
        </pc:spChg>
        <pc:spChg chg="add mod">
          <ac:chgData name="이 경오" userId="03d471aaec579ec3" providerId="LiveId" clId="{A4B344B3-1430-47EF-A7EE-98FBEF75989C}" dt="2020-04-30T02:02:07.302" v="5606" actId="1036"/>
          <ac:spMkLst>
            <pc:docMk/>
            <pc:sldMk cId="3301500057" sldId="281"/>
            <ac:spMk id="30" creationId="{CDF24032-BB99-478C-A5CF-B56C29FE209F}"/>
          </ac:spMkLst>
        </pc:spChg>
        <pc:graphicFrameChg chg="mod modGraphic">
          <ac:chgData name="이 경오" userId="03d471aaec579ec3" providerId="LiveId" clId="{A4B344B3-1430-47EF-A7EE-98FBEF75989C}" dt="2020-04-30T02:08:58.566" v="5932"/>
          <ac:graphicFrameMkLst>
            <pc:docMk/>
            <pc:sldMk cId="3301500057" sldId="281"/>
            <ac:graphicFrameMk id="21" creationId="{C6FB1F17-F4EE-4F26-BDAE-BDFE15D6AEDB}"/>
          </ac:graphicFrameMkLst>
        </pc:graphicFrameChg>
        <pc:picChg chg="add mod">
          <ac:chgData name="이 경오" userId="03d471aaec579ec3" providerId="LiveId" clId="{A4B344B3-1430-47EF-A7EE-98FBEF75989C}" dt="2020-04-30T02:00:24.589" v="5435" actId="1076"/>
          <ac:picMkLst>
            <pc:docMk/>
            <pc:sldMk cId="3301500057" sldId="281"/>
            <ac:picMk id="9" creationId="{BC804F24-0D52-4EEA-B4BC-1FDA75642729}"/>
          </ac:picMkLst>
        </pc:picChg>
      </pc:sldChg>
      <pc:sldChg chg="addSp delSp modSp add mod">
        <pc:chgData name="이 경오" userId="03d471aaec579ec3" providerId="LiveId" clId="{A4B344B3-1430-47EF-A7EE-98FBEF75989C}" dt="2020-04-30T02:32:03.411" v="6833" actId="478"/>
        <pc:sldMkLst>
          <pc:docMk/>
          <pc:sldMk cId="935832874" sldId="282"/>
        </pc:sldMkLst>
        <pc:spChg chg="mod">
          <ac:chgData name="이 경오" userId="03d471aaec579ec3" providerId="LiveId" clId="{A4B344B3-1430-47EF-A7EE-98FBEF75989C}" dt="2020-04-30T02:20:50.704" v="5976"/>
          <ac:spMkLst>
            <pc:docMk/>
            <pc:sldMk cId="935832874" sldId="282"/>
            <ac:spMk id="2" creationId="{00000000-0000-0000-0000-000000000000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10" creationId="{2A55E733-519C-4875-8F1E-EF515ABBBF34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11" creationId="{E31A2E5B-7CAF-42F9-B3F2-613597F7EC10}"/>
          </ac:spMkLst>
        </pc:spChg>
        <pc:spChg chg="del">
          <ac:chgData name="이 경오" userId="03d471aaec579ec3" providerId="LiveId" clId="{A4B344B3-1430-47EF-A7EE-98FBEF75989C}" dt="2020-04-30T02:21:41.735" v="6055" actId="478"/>
          <ac:spMkLst>
            <pc:docMk/>
            <pc:sldMk cId="935832874" sldId="282"/>
            <ac:spMk id="12" creationId="{0A0AF54A-353B-4D66-9AAD-5D47202D5343}"/>
          </ac:spMkLst>
        </pc:spChg>
        <pc:spChg chg="mod">
          <ac:chgData name="이 경오" userId="03d471aaec579ec3" providerId="LiveId" clId="{A4B344B3-1430-47EF-A7EE-98FBEF75989C}" dt="2020-04-30T02:24:15.560" v="6339" actId="1076"/>
          <ac:spMkLst>
            <pc:docMk/>
            <pc:sldMk cId="935832874" sldId="282"/>
            <ac:spMk id="15" creationId="{70B5DCD9-4CFA-4026-8B24-EE74358E7D2B}"/>
          </ac:spMkLst>
        </pc:spChg>
        <pc:spChg chg="mod">
          <ac:chgData name="이 경오" userId="03d471aaec579ec3" providerId="LiveId" clId="{A4B344B3-1430-47EF-A7EE-98FBEF75989C}" dt="2020-04-30T02:29:47.094" v="6685" actId="14100"/>
          <ac:spMkLst>
            <pc:docMk/>
            <pc:sldMk cId="935832874" sldId="282"/>
            <ac:spMk id="16" creationId="{18FDE778-68D8-46A6-8B17-630E30456588}"/>
          </ac:spMkLst>
        </pc:spChg>
        <pc:spChg chg="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17" creationId="{0B850DCA-B8B4-4003-9D83-54E3483BAE10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18" creationId="{F8D345DF-E25C-43F0-955E-964E80C04F36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19" creationId="{5DF84F51-33FF-42C4-BD8A-017ECA4B9D9B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20" creationId="{70BB8523-3FD7-48C9-9986-C18983FED862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23" creationId="{5D3176E7-F129-40C5-B215-352C7E171C69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24" creationId="{A1F7D061-0D95-4029-85AB-B04D01BEB524}"/>
          </ac:spMkLst>
        </pc:spChg>
        <pc:spChg chg="add mod">
          <ac:chgData name="이 경오" userId="03d471aaec579ec3" providerId="LiveId" clId="{A4B344B3-1430-47EF-A7EE-98FBEF75989C}" dt="2020-04-30T02:29:47.094" v="6685" actId="14100"/>
          <ac:spMkLst>
            <pc:docMk/>
            <pc:sldMk cId="935832874" sldId="282"/>
            <ac:spMk id="25" creationId="{A393BE43-7E5D-46F4-BEC0-657161673EC5}"/>
          </ac:spMkLst>
        </pc:spChg>
        <pc:spChg chg="mod">
          <ac:chgData name="이 경오" userId="03d471aaec579ec3" providerId="LiveId" clId="{A4B344B3-1430-47EF-A7EE-98FBEF75989C}" dt="2020-04-30T02:29:53.704" v="6686" actId="1076"/>
          <ac:spMkLst>
            <pc:docMk/>
            <pc:sldMk cId="935832874" sldId="282"/>
            <ac:spMk id="26" creationId="{18CC2B9E-F7A6-4D13-AE95-D70A7D387A9A}"/>
          </ac:spMkLst>
        </pc:spChg>
        <pc:spChg chg="mod">
          <ac:chgData name="이 경오" userId="03d471aaec579ec3" providerId="LiveId" clId="{A4B344B3-1430-47EF-A7EE-98FBEF75989C}" dt="2020-04-30T02:29:58.003" v="6687" actId="1076"/>
          <ac:spMkLst>
            <pc:docMk/>
            <pc:sldMk cId="935832874" sldId="282"/>
            <ac:spMk id="27" creationId="{11A44261-8B80-4B3D-B759-F4A0AE6C5302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28" creationId="{1B5F28EB-4DE5-46F2-9EBC-320CAF382A77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29" creationId="{A0D10A59-5815-471F-9FC0-A24289612AEA}"/>
          </ac:spMkLst>
        </pc:spChg>
        <pc:spChg chg="del">
          <ac:chgData name="이 경오" userId="03d471aaec579ec3" providerId="LiveId" clId="{A4B344B3-1430-47EF-A7EE-98FBEF75989C}" dt="2020-04-30T02:21:25.543" v="6054" actId="478"/>
          <ac:spMkLst>
            <pc:docMk/>
            <pc:sldMk cId="935832874" sldId="282"/>
            <ac:spMk id="30" creationId="{CDF24032-BB99-478C-A5CF-B56C29FE209F}"/>
          </ac:spMkLst>
        </pc:spChg>
        <pc:spChg chg="add mod">
          <ac:chgData name="이 경오" userId="03d471aaec579ec3" providerId="LiveId" clId="{A4B344B3-1430-47EF-A7EE-98FBEF75989C}" dt="2020-04-30T02:29:53.704" v="6686" actId="1076"/>
          <ac:spMkLst>
            <pc:docMk/>
            <pc:sldMk cId="935832874" sldId="282"/>
            <ac:spMk id="31" creationId="{9AA171F8-8E7C-46BE-990B-0407CB7AA17A}"/>
          </ac:spMkLst>
        </pc:spChg>
        <pc:spChg chg="add mod">
          <ac:chgData name="이 경오" userId="03d471aaec579ec3" providerId="LiveId" clId="{A4B344B3-1430-47EF-A7EE-98FBEF75989C}" dt="2020-04-30T02:29:47.094" v="6685" actId="14100"/>
          <ac:spMkLst>
            <pc:docMk/>
            <pc:sldMk cId="935832874" sldId="282"/>
            <ac:spMk id="32" creationId="{8ABDF281-1BC0-4B0C-B78F-DD192826AFF6}"/>
          </ac:spMkLst>
        </pc:spChg>
        <pc:spChg chg="add mod">
          <ac:chgData name="이 경오" userId="03d471aaec579ec3" providerId="LiveId" clId="{A4B344B3-1430-47EF-A7EE-98FBEF75989C}" dt="2020-04-30T02:29:53.704" v="6686" actId="1076"/>
          <ac:spMkLst>
            <pc:docMk/>
            <pc:sldMk cId="935832874" sldId="282"/>
            <ac:spMk id="33" creationId="{661B6C1E-0D28-4476-8554-FECD1923E933}"/>
          </ac:spMkLst>
        </pc:spChg>
        <pc:spChg chg="add mod">
          <ac:chgData name="이 경오" userId="03d471aaec579ec3" providerId="LiveId" clId="{A4B344B3-1430-47EF-A7EE-98FBEF75989C}" dt="2020-04-30T02:29:47.094" v="6685" actId="14100"/>
          <ac:spMkLst>
            <pc:docMk/>
            <pc:sldMk cId="935832874" sldId="282"/>
            <ac:spMk id="34" creationId="{77B62BB8-A755-426D-845F-25DC191D2764}"/>
          </ac:spMkLst>
        </pc:spChg>
        <pc:spChg chg="add mod">
          <ac:chgData name="이 경오" userId="03d471aaec579ec3" providerId="LiveId" clId="{A4B344B3-1430-47EF-A7EE-98FBEF75989C}" dt="2020-04-30T02:29:53.704" v="6686" actId="1076"/>
          <ac:spMkLst>
            <pc:docMk/>
            <pc:sldMk cId="935832874" sldId="282"/>
            <ac:spMk id="35" creationId="{9E2EF2D7-A077-484C-8407-63FBFEEA3DBE}"/>
          </ac:spMkLst>
        </pc:spChg>
        <pc:spChg chg="add mod">
          <ac:chgData name="이 경오" userId="03d471aaec579ec3" providerId="LiveId" clId="{A4B344B3-1430-47EF-A7EE-98FBEF75989C}" dt="2020-04-30T02:29:47.094" v="6685" actId="14100"/>
          <ac:spMkLst>
            <pc:docMk/>
            <pc:sldMk cId="935832874" sldId="282"/>
            <ac:spMk id="36" creationId="{A7EDEC32-562E-43CD-B5F4-C05BD5CD56DB}"/>
          </ac:spMkLst>
        </pc:spChg>
        <pc:spChg chg="add mod">
          <ac:chgData name="이 경오" userId="03d471aaec579ec3" providerId="LiveId" clId="{A4B344B3-1430-47EF-A7EE-98FBEF75989C}" dt="2020-04-30T02:29:53.704" v="6686" actId="1076"/>
          <ac:spMkLst>
            <pc:docMk/>
            <pc:sldMk cId="935832874" sldId="282"/>
            <ac:spMk id="37" creationId="{8679C487-8E9B-4062-91E1-73021D839E7F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38" creationId="{82A0347A-C7D8-4EA2-A7EC-8E23011A0CEA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39" creationId="{85D841CE-6888-43CC-B8A7-B52A412D0CA3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0" creationId="{F58E66D9-E13D-4C11-944F-37ECEB18D307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1" creationId="{CAA55764-6F53-4E8F-9594-C6C8E28D8D55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2" creationId="{CEC0E97D-A38B-4FCD-B85F-9B5768B0D11D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3" creationId="{95CDA149-DEF5-43C1-A264-FAA1E3D4FE43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4" creationId="{35068954-57FE-4ACA-A4FE-97FCB702B0B8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5" creationId="{22A67D30-14F6-4822-8EFF-855E6583368A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6" creationId="{8BD715C5-6B7C-4959-8AFB-B47996D286C8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7" creationId="{CD23E02F-9BAE-4585-A91C-D2AB1A748E5E}"/>
          </ac:spMkLst>
        </pc:spChg>
        <pc:spChg chg="add mod">
          <ac:chgData name="이 경오" userId="03d471aaec579ec3" providerId="LiveId" clId="{A4B344B3-1430-47EF-A7EE-98FBEF75989C}" dt="2020-04-30T02:30:03.554" v="6699" actId="1035"/>
          <ac:spMkLst>
            <pc:docMk/>
            <pc:sldMk cId="935832874" sldId="282"/>
            <ac:spMk id="48" creationId="{5676D7E2-AFC0-4CBC-8A16-489F5A2F2414}"/>
          </ac:spMkLst>
        </pc:spChg>
        <pc:spChg chg="add mod">
          <ac:chgData name="이 경오" userId="03d471aaec579ec3" providerId="LiveId" clId="{A4B344B3-1430-47EF-A7EE-98FBEF75989C}" dt="2020-04-30T02:30:08.560" v="6700" actId="20577"/>
          <ac:spMkLst>
            <pc:docMk/>
            <pc:sldMk cId="935832874" sldId="282"/>
            <ac:spMk id="49" creationId="{7DAF7EC0-238C-4CF8-A1E3-F7239CE07FBE}"/>
          </ac:spMkLst>
        </pc:spChg>
        <pc:spChg chg="add mod">
          <ac:chgData name="이 경오" userId="03d471aaec579ec3" providerId="LiveId" clId="{A4B344B3-1430-47EF-A7EE-98FBEF75989C}" dt="2020-04-30T02:30:19.245" v="6702" actId="1076"/>
          <ac:spMkLst>
            <pc:docMk/>
            <pc:sldMk cId="935832874" sldId="282"/>
            <ac:spMk id="50" creationId="{FC81886F-8808-4207-A732-88955C8DE341}"/>
          </ac:spMkLst>
        </pc:spChg>
        <pc:spChg chg="add mod">
          <ac:chgData name="이 경오" userId="03d471aaec579ec3" providerId="LiveId" clId="{A4B344B3-1430-47EF-A7EE-98FBEF75989C}" dt="2020-04-30T02:30:19.245" v="6702" actId="1076"/>
          <ac:spMkLst>
            <pc:docMk/>
            <pc:sldMk cId="935832874" sldId="282"/>
            <ac:spMk id="51" creationId="{D3B77C39-4D3B-4DB0-9D14-EC6D78C95DD3}"/>
          </ac:spMkLst>
        </pc:spChg>
        <pc:spChg chg="add mod">
          <ac:chgData name="이 경오" userId="03d471aaec579ec3" providerId="LiveId" clId="{A4B344B3-1430-47EF-A7EE-98FBEF75989C}" dt="2020-04-30T02:30:52.798" v="6753" actId="20577"/>
          <ac:spMkLst>
            <pc:docMk/>
            <pc:sldMk cId="935832874" sldId="282"/>
            <ac:spMk id="52" creationId="{D6DE295B-477C-4D0F-92C0-B47349B984F8}"/>
          </ac:spMkLst>
        </pc:spChg>
        <pc:spChg chg="add mod">
          <ac:chgData name="이 경오" userId="03d471aaec579ec3" providerId="LiveId" clId="{A4B344B3-1430-47EF-A7EE-98FBEF75989C}" dt="2020-04-30T02:30:57.175" v="6754"/>
          <ac:spMkLst>
            <pc:docMk/>
            <pc:sldMk cId="935832874" sldId="282"/>
            <ac:spMk id="53" creationId="{0D6FCC95-433B-4527-96A5-1F53F9971CE7}"/>
          </ac:spMkLst>
        </pc:spChg>
        <pc:spChg chg="add mod">
          <ac:chgData name="이 경오" userId="03d471aaec579ec3" providerId="LiveId" clId="{A4B344B3-1430-47EF-A7EE-98FBEF75989C}" dt="2020-04-30T02:30:19.245" v="6702" actId="1076"/>
          <ac:spMkLst>
            <pc:docMk/>
            <pc:sldMk cId="935832874" sldId="282"/>
            <ac:spMk id="54" creationId="{DE6DC88B-9195-43DE-BFC5-053291609287}"/>
          </ac:spMkLst>
        </pc:spChg>
        <pc:spChg chg="add mod">
          <ac:chgData name="이 경오" userId="03d471aaec579ec3" providerId="LiveId" clId="{A4B344B3-1430-47EF-A7EE-98FBEF75989C}" dt="2020-04-30T02:31:17.526" v="6832"/>
          <ac:spMkLst>
            <pc:docMk/>
            <pc:sldMk cId="935832874" sldId="282"/>
            <ac:spMk id="55" creationId="{CEFE964A-4769-47C2-922A-29D95AE9A6C2}"/>
          </ac:spMkLst>
        </pc:spChg>
        <pc:graphicFrameChg chg="del mod">
          <ac:chgData name="이 경오" userId="03d471aaec579ec3" providerId="LiveId" clId="{A4B344B3-1430-47EF-A7EE-98FBEF75989C}" dt="2020-04-30T02:32:03.411" v="6833" actId="478"/>
          <ac:graphicFrameMkLst>
            <pc:docMk/>
            <pc:sldMk cId="935832874" sldId="282"/>
            <ac:graphicFrameMk id="21" creationId="{C6FB1F17-F4EE-4F26-BDAE-BDFE15D6AEDB}"/>
          </ac:graphicFrameMkLst>
        </pc:graphicFrameChg>
        <pc:picChg chg="del">
          <ac:chgData name="이 경오" userId="03d471aaec579ec3" providerId="LiveId" clId="{A4B344B3-1430-47EF-A7EE-98FBEF75989C}" dt="2020-04-30T02:21:41.735" v="6055" actId="478"/>
          <ac:picMkLst>
            <pc:docMk/>
            <pc:sldMk cId="935832874" sldId="282"/>
            <ac:picMk id="9" creationId="{BC804F24-0D52-4EEA-B4BC-1FDA75642729}"/>
          </ac:picMkLst>
        </pc:picChg>
      </pc:sldChg>
      <pc:sldChg chg="addSp delSp modSp add mod">
        <pc:chgData name="이 경오" userId="03d471aaec579ec3" providerId="LiveId" clId="{A4B344B3-1430-47EF-A7EE-98FBEF75989C}" dt="2020-04-30T02:50:27.913" v="7882" actId="20577"/>
        <pc:sldMkLst>
          <pc:docMk/>
          <pc:sldMk cId="4010149743" sldId="283"/>
        </pc:sldMkLst>
        <pc:spChg chg="mod">
          <ac:chgData name="이 경오" userId="03d471aaec579ec3" providerId="LiveId" clId="{A4B344B3-1430-47EF-A7EE-98FBEF75989C}" dt="2020-04-30T02:32:43.140" v="6868" actId="20577"/>
          <ac:spMkLst>
            <pc:docMk/>
            <pc:sldMk cId="4010149743" sldId="283"/>
            <ac:spMk id="2" creationId="{00000000-0000-0000-0000-000000000000}"/>
          </ac:spMkLst>
        </pc:spChg>
        <pc:spChg chg="mod">
          <ac:chgData name="이 경오" userId="03d471aaec579ec3" providerId="LiveId" clId="{A4B344B3-1430-47EF-A7EE-98FBEF75989C}" dt="2020-04-30T02:34:11.292" v="7285" actId="20577"/>
          <ac:spMkLst>
            <pc:docMk/>
            <pc:sldMk cId="4010149743" sldId="283"/>
            <ac:spMk id="15" creationId="{70B5DCD9-4CFA-4026-8B24-EE74358E7D2B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16" creationId="{18FDE778-68D8-46A6-8B17-630E30456588}"/>
          </ac:spMkLst>
        </pc:spChg>
        <pc:spChg chg="mod">
          <ac:chgData name="이 경오" userId="03d471aaec579ec3" providerId="LiveId" clId="{A4B344B3-1430-47EF-A7EE-98FBEF75989C}" dt="2020-04-30T02:34:46.314" v="7335"/>
          <ac:spMkLst>
            <pc:docMk/>
            <pc:sldMk cId="4010149743" sldId="283"/>
            <ac:spMk id="17" creationId="{0B850DCA-B8B4-4003-9D83-54E3483BAE10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25" creationId="{A393BE43-7E5D-46F4-BEC0-657161673EC5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26" creationId="{18CC2B9E-F7A6-4D13-AE95-D70A7D387A9A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27" creationId="{11A44261-8B80-4B3D-B759-F4A0AE6C5302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1" creationId="{9AA171F8-8E7C-46BE-990B-0407CB7AA17A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2" creationId="{8ABDF281-1BC0-4B0C-B78F-DD192826AFF6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3" creationId="{661B6C1E-0D28-4476-8554-FECD1923E933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4" creationId="{77B62BB8-A755-426D-845F-25DC191D2764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5" creationId="{9E2EF2D7-A077-484C-8407-63FBFEEA3DBE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6" creationId="{A7EDEC32-562E-43CD-B5F4-C05BD5CD56DB}"/>
          </ac:spMkLst>
        </pc:spChg>
        <pc:spChg chg="del">
          <ac:chgData name="이 경오" userId="03d471aaec579ec3" providerId="LiveId" clId="{A4B344B3-1430-47EF-A7EE-98FBEF75989C}" dt="2020-04-30T02:33:01.578" v="6970" actId="478"/>
          <ac:spMkLst>
            <pc:docMk/>
            <pc:sldMk cId="4010149743" sldId="283"/>
            <ac:spMk id="37" creationId="{8679C487-8E9B-4062-91E1-73021D839E7F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38" creationId="{82A0347A-C7D8-4EA2-A7EC-8E23011A0CEA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39" creationId="{85D841CE-6888-43CC-B8A7-B52A412D0CA3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0" creationId="{F58E66D9-E13D-4C11-944F-37ECEB18D307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1" creationId="{CAA55764-6F53-4E8F-9594-C6C8E28D8D55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2" creationId="{CEC0E97D-A38B-4FCD-B85F-9B5768B0D11D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3" creationId="{95CDA149-DEF5-43C1-A264-FAA1E3D4FE43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4" creationId="{35068954-57FE-4ACA-A4FE-97FCB702B0B8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5" creationId="{22A67D30-14F6-4822-8EFF-855E6583368A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6" creationId="{8BD715C5-6B7C-4959-8AFB-B47996D286C8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7" creationId="{CD23E02F-9BAE-4585-A91C-D2AB1A748E5E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8" creationId="{5676D7E2-AFC0-4CBC-8A16-489F5A2F2414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49" creationId="{7DAF7EC0-238C-4CF8-A1E3-F7239CE07FBE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0" creationId="{FC81886F-8808-4207-A732-88955C8DE341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1" creationId="{D3B77C39-4D3B-4DB0-9D14-EC6D78C95DD3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2" creationId="{D6DE295B-477C-4D0F-92C0-B47349B984F8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3" creationId="{0D6FCC95-433B-4527-96A5-1F53F9971CE7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4" creationId="{DE6DC88B-9195-43DE-BFC5-053291609287}"/>
          </ac:spMkLst>
        </pc:spChg>
        <pc:spChg chg="del">
          <ac:chgData name="이 경오" userId="03d471aaec579ec3" providerId="LiveId" clId="{A4B344B3-1430-47EF-A7EE-98FBEF75989C}" dt="2020-04-30T02:34:48.447" v="7336" actId="478"/>
          <ac:spMkLst>
            <pc:docMk/>
            <pc:sldMk cId="4010149743" sldId="283"/>
            <ac:spMk id="55" creationId="{CEFE964A-4769-47C2-922A-29D95AE9A6C2}"/>
          </ac:spMkLst>
        </pc:spChg>
        <pc:graphicFrameChg chg="add mod modGraphic">
          <ac:chgData name="이 경오" userId="03d471aaec579ec3" providerId="LiveId" clId="{A4B344B3-1430-47EF-A7EE-98FBEF75989C}" dt="2020-04-30T02:50:27.913" v="7882" actId="20577"/>
          <ac:graphicFrameMkLst>
            <pc:docMk/>
            <pc:sldMk cId="4010149743" sldId="283"/>
            <ac:graphicFrameMk id="56" creationId="{1E450A36-ACF3-41D3-8F96-4EC3839FB2AD}"/>
          </ac:graphicFrameMkLst>
        </pc:graphicFrameChg>
      </pc:sldChg>
      <pc:sldChg chg="modSp add mod ord">
        <pc:chgData name="이 경오" userId="03d471aaec579ec3" providerId="LiveId" clId="{A4B344B3-1430-47EF-A7EE-98FBEF75989C}" dt="2020-04-30T02:51:41.274" v="7902"/>
        <pc:sldMkLst>
          <pc:docMk/>
          <pc:sldMk cId="1977157617" sldId="284"/>
        </pc:sldMkLst>
        <pc:spChg chg="mod">
          <ac:chgData name="이 경오" userId="03d471aaec579ec3" providerId="LiveId" clId="{A4B344B3-1430-47EF-A7EE-98FBEF75989C}" dt="2020-04-30T02:51:41.274" v="7902"/>
          <ac:spMkLst>
            <pc:docMk/>
            <pc:sldMk cId="1977157617" sldId="284"/>
            <ac:spMk id="6" creationId="{97ABE4A9-0E2E-45E8-86C2-53BF8FA05A72}"/>
          </ac:spMkLst>
        </pc:spChg>
      </pc:sldChg>
      <pc:sldChg chg="addSp delSp modSp add mod ord">
        <pc:chgData name="이 경오" userId="03d471aaec579ec3" providerId="LiveId" clId="{A4B344B3-1430-47EF-A7EE-98FBEF75989C}" dt="2020-04-30T03:04:28.113" v="8561"/>
        <pc:sldMkLst>
          <pc:docMk/>
          <pc:sldMk cId="11132080" sldId="285"/>
        </pc:sldMkLst>
        <pc:spChg chg="del">
          <ac:chgData name="이 경오" userId="03d471aaec579ec3" providerId="LiveId" clId="{A4B344B3-1430-47EF-A7EE-98FBEF75989C}" dt="2020-04-30T02:52:15.498" v="7908" actId="478"/>
          <ac:spMkLst>
            <pc:docMk/>
            <pc:sldMk cId="11132080" sldId="285"/>
            <ac:spMk id="2" creationId="{00000000-0000-0000-0000-000000000000}"/>
          </ac:spMkLst>
        </pc:spChg>
        <pc:spChg chg="add mod">
          <ac:chgData name="이 경오" userId="03d471aaec579ec3" providerId="LiveId" clId="{A4B344B3-1430-47EF-A7EE-98FBEF75989C}" dt="2020-04-30T02:53:56.678" v="7910" actId="20577"/>
          <ac:spMkLst>
            <pc:docMk/>
            <pc:sldMk cId="11132080" sldId="285"/>
            <ac:spMk id="8" creationId="{ED2B39C9-560C-447E-87D6-2BA318F84884}"/>
          </ac:spMkLst>
        </pc:spChg>
        <pc:spChg chg="add mod">
          <ac:chgData name="이 경오" userId="03d471aaec579ec3" providerId="LiveId" clId="{A4B344B3-1430-47EF-A7EE-98FBEF75989C}" dt="2020-04-30T02:54:18.946" v="7939" actId="20577"/>
          <ac:spMkLst>
            <pc:docMk/>
            <pc:sldMk cId="11132080" sldId="285"/>
            <ac:spMk id="9" creationId="{6ADAE079-902C-4088-BD44-EF826E6D8309}"/>
          </ac:spMkLst>
        </pc:spChg>
        <pc:spChg chg="add mod">
          <ac:chgData name="이 경오" userId="03d471aaec579ec3" providerId="LiveId" clId="{A4B344B3-1430-47EF-A7EE-98FBEF75989C}" dt="2020-04-30T02:59:34.283" v="8030" actId="20577"/>
          <ac:spMkLst>
            <pc:docMk/>
            <pc:sldMk cId="11132080" sldId="285"/>
            <ac:spMk id="10" creationId="{76ED4519-CC29-41DB-A7DC-ACCB177711A4}"/>
          </ac:spMkLst>
        </pc:spChg>
        <pc:spChg chg="add mod">
          <ac:chgData name="이 경오" userId="03d471aaec579ec3" providerId="LiveId" clId="{A4B344B3-1430-47EF-A7EE-98FBEF75989C}" dt="2020-04-30T02:59:56.962" v="8112"/>
          <ac:spMkLst>
            <pc:docMk/>
            <pc:sldMk cId="11132080" sldId="285"/>
            <ac:spMk id="11" creationId="{9C0DE886-A1AD-4175-8653-F26EB818E55E}"/>
          </ac:spMkLst>
        </pc:spChg>
        <pc:spChg chg="add mod">
          <ac:chgData name="이 경오" userId="03d471aaec579ec3" providerId="LiveId" clId="{A4B344B3-1430-47EF-A7EE-98FBEF75989C}" dt="2020-04-30T03:00:47.754" v="8192" actId="20577"/>
          <ac:spMkLst>
            <pc:docMk/>
            <pc:sldMk cId="11132080" sldId="285"/>
            <ac:spMk id="12" creationId="{ECC4A39C-CA53-4624-982C-41ACFA8CB008}"/>
          </ac:spMkLst>
        </pc:spChg>
        <pc:spChg chg="add mod">
          <ac:chgData name="이 경오" userId="03d471aaec579ec3" providerId="LiveId" clId="{A4B344B3-1430-47EF-A7EE-98FBEF75989C}" dt="2020-04-30T03:04:28.113" v="8561"/>
          <ac:spMkLst>
            <pc:docMk/>
            <pc:sldMk cId="11132080" sldId="285"/>
            <ac:spMk id="13" creationId="{C5463C1C-38CE-4ACA-88D5-129E82A71A9D}"/>
          </ac:spMkLst>
        </pc:spChg>
        <pc:spChg chg="del">
          <ac:chgData name="이 경오" userId="03d471aaec579ec3" providerId="LiveId" clId="{A4B344B3-1430-47EF-A7EE-98FBEF75989C}" dt="2020-04-30T02:52:15.498" v="7908" actId="478"/>
          <ac:spMkLst>
            <pc:docMk/>
            <pc:sldMk cId="11132080" sldId="285"/>
            <ac:spMk id="15" creationId="{70B5DCD9-4CFA-4026-8B24-EE74358E7D2B}"/>
          </ac:spMkLst>
        </pc:spChg>
        <pc:spChg chg="del">
          <ac:chgData name="이 경오" userId="03d471aaec579ec3" providerId="LiveId" clId="{A4B344B3-1430-47EF-A7EE-98FBEF75989C}" dt="2020-04-30T02:52:15.498" v="7908" actId="478"/>
          <ac:spMkLst>
            <pc:docMk/>
            <pc:sldMk cId="11132080" sldId="285"/>
            <ac:spMk id="17" creationId="{0B850DCA-B8B4-4003-9D83-54E3483BAE10}"/>
          </ac:spMkLst>
        </pc:spChg>
        <pc:graphicFrameChg chg="del">
          <ac:chgData name="이 경오" userId="03d471aaec579ec3" providerId="LiveId" clId="{A4B344B3-1430-47EF-A7EE-98FBEF75989C}" dt="2020-04-30T02:52:15.498" v="7908" actId="478"/>
          <ac:graphicFrameMkLst>
            <pc:docMk/>
            <pc:sldMk cId="11132080" sldId="285"/>
            <ac:graphicFrameMk id="56" creationId="{1E450A36-ACF3-41D3-8F96-4EC3839FB2AD}"/>
          </ac:graphicFrameMkLst>
        </pc:graphicFrameChg>
      </pc:sldChg>
    </pc:docChg>
  </pc:docChgLst>
  <pc:docChgLst>
    <pc:chgData name="이 경오" userId="03d471aaec579ec3" providerId="LiveId" clId="{116B9D1B-F2F0-4EA8-9F96-C53B4D880F9F}"/>
    <pc:docChg chg="undo redo custSel addSld delSld modSld sldOrd">
      <pc:chgData name="이 경오" userId="03d471aaec579ec3" providerId="LiveId" clId="{116B9D1B-F2F0-4EA8-9F96-C53B4D880F9F}" dt="2020-05-10T08:17:10.808" v="1681" actId="207"/>
      <pc:docMkLst>
        <pc:docMk/>
      </pc:docMkLst>
      <pc:sldChg chg="modSp mod">
        <pc:chgData name="이 경오" userId="03d471aaec579ec3" providerId="LiveId" clId="{116B9D1B-F2F0-4EA8-9F96-C53B4D880F9F}" dt="2020-05-10T07:10:00.302" v="983" actId="404"/>
        <pc:sldMkLst>
          <pc:docMk/>
          <pc:sldMk cId="3639423075" sldId="260"/>
        </pc:sldMkLst>
        <pc:spChg chg="mod">
          <ac:chgData name="이 경오" userId="03d471aaec579ec3" providerId="LiveId" clId="{116B9D1B-F2F0-4EA8-9F96-C53B4D880F9F}" dt="2020-05-10T07:10:00.302" v="983" actId="404"/>
          <ac:spMkLst>
            <pc:docMk/>
            <pc:sldMk cId="3639423075" sldId="260"/>
            <ac:spMk id="6" creationId="{97ABE4A9-0E2E-45E8-86C2-53BF8FA05A72}"/>
          </ac:spMkLst>
        </pc:spChg>
      </pc:sldChg>
      <pc:sldChg chg="addSp delSp modSp mod">
        <pc:chgData name="이 경오" userId="03d471aaec579ec3" providerId="LiveId" clId="{116B9D1B-F2F0-4EA8-9F96-C53B4D880F9F}" dt="2020-05-10T07:51:11.911" v="1268" actId="208"/>
        <pc:sldMkLst>
          <pc:docMk/>
          <pc:sldMk cId="3534683789" sldId="262"/>
        </pc:sldMkLst>
        <pc:spChg chg="mod">
          <ac:chgData name="이 경오" userId="03d471aaec579ec3" providerId="LiveId" clId="{116B9D1B-F2F0-4EA8-9F96-C53B4D880F9F}" dt="2020-05-10T07:10:10.867" v="986" actId="1076"/>
          <ac:spMkLst>
            <pc:docMk/>
            <pc:sldMk cId="3534683789" sldId="262"/>
            <ac:spMk id="2" creationId="{00000000-0000-0000-0000-000000000000}"/>
          </ac:spMkLst>
        </pc:spChg>
        <pc:spChg chg="add mod">
          <ac:chgData name="이 경오" userId="03d471aaec579ec3" providerId="LiveId" clId="{116B9D1B-F2F0-4EA8-9F96-C53B4D880F9F}" dt="2020-05-10T07:38:12.096" v="1100" actId="1076"/>
          <ac:spMkLst>
            <pc:docMk/>
            <pc:sldMk cId="3534683789" sldId="262"/>
            <ac:spMk id="3" creationId="{E587B74B-8948-4C83-9E02-F46414DDB8C1}"/>
          </ac:spMkLst>
        </pc:spChg>
        <pc:spChg chg="mod">
          <ac:chgData name="이 경오" userId="03d471aaec579ec3" providerId="LiveId" clId="{116B9D1B-F2F0-4EA8-9F96-C53B4D880F9F}" dt="2020-05-10T07:37:59.041" v="1096" actId="207"/>
          <ac:spMkLst>
            <pc:docMk/>
            <pc:sldMk cId="3534683789" sldId="262"/>
            <ac:spMk id="6" creationId="{C2EBE39D-3484-47CC-8574-359E45600958}"/>
          </ac:spMkLst>
        </pc:spChg>
        <pc:spChg chg="del">
          <ac:chgData name="이 경오" userId="03d471aaec579ec3" providerId="LiveId" clId="{116B9D1B-F2F0-4EA8-9F96-C53B4D880F9F}" dt="2020-05-06T14:24:50.368" v="33" actId="478"/>
          <ac:spMkLst>
            <pc:docMk/>
            <pc:sldMk cId="3534683789" sldId="262"/>
            <ac:spMk id="8" creationId="{8C971447-5425-456C-B25E-3E8140EA5D96}"/>
          </ac:spMkLst>
        </pc:spChg>
        <pc:spChg chg="mod">
          <ac:chgData name="이 경오" userId="03d471aaec579ec3" providerId="LiveId" clId="{116B9D1B-F2F0-4EA8-9F96-C53B4D880F9F}" dt="2020-05-10T07:38:23.985" v="1102" actId="1076"/>
          <ac:spMkLst>
            <pc:docMk/>
            <pc:sldMk cId="3534683789" sldId="262"/>
            <ac:spMk id="9" creationId="{670BBA19-FE82-403D-A386-C285CCEFE0EE}"/>
          </ac:spMkLst>
        </pc:spChg>
        <pc:spChg chg="mod">
          <ac:chgData name="이 경오" userId="03d471aaec579ec3" providerId="LiveId" clId="{116B9D1B-F2F0-4EA8-9F96-C53B4D880F9F}" dt="2020-05-10T07:38:23.985" v="1102" actId="1076"/>
          <ac:spMkLst>
            <pc:docMk/>
            <pc:sldMk cId="3534683789" sldId="262"/>
            <ac:spMk id="14" creationId="{514BA4C7-BB07-4150-803A-F2112A15B196}"/>
          </ac:spMkLst>
        </pc:spChg>
        <pc:spChg chg="mod">
          <ac:chgData name="이 경오" userId="03d471aaec579ec3" providerId="LiveId" clId="{116B9D1B-F2F0-4EA8-9F96-C53B4D880F9F}" dt="2020-05-10T07:38:15.766" v="1101" actId="1076"/>
          <ac:spMkLst>
            <pc:docMk/>
            <pc:sldMk cId="3534683789" sldId="262"/>
            <ac:spMk id="64" creationId="{8CF92692-1BD7-4BB3-9E72-7CD36CB333EF}"/>
          </ac:spMkLst>
        </pc:spChg>
        <pc:picChg chg="add mod">
          <ac:chgData name="이 경오" userId="03d471aaec579ec3" providerId="LiveId" clId="{116B9D1B-F2F0-4EA8-9F96-C53B4D880F9F}" dt="2020-05-10T07:51:11.911" v="1268" actId="208"/>
          <ac:picMkLst>
            <pc:docMk/>
            <pc:sldMk cId="3534683789" sldId="262"/>
            <ac:picMk id="7" creationId="{17EE932C-581D-4968-A4C8-A3F906C1C327}"/>
          </ac:picMkLst>
        </pc:picChg>
        <pc:picChg chg="del">
          <ac:chgData name="이 경오" userId="03d471aaec579ec3" providerId="LiveId" clId="{116B9D1B-F2F0-4EA8-9F96-C53B4D880F9F}" dt="2020-05-06T14:27:56.985" v="46" actId="478"/>
          <ac:picMkLst>
            <pc:docMk/>
            <pc:sldMk cId="3534683789" sldId="262"/>
            <ac:picMk id="10" creationId="{B5F0688E-9196-4923-B46C-76EE2A58C222}"/>
          </ac:picMkLst>
        </pc:picChg>
      </pc:sldChg>
      <pc:sldChg chg="modSp mod">
        <pc:chgData name="이 경오" userId="03d471aaec579ec3" providerId="LiveId" clId="{116B9D1B-F2F0-4EA8-9F96-C53B4D880F9F}" dt="2020-05-10T07:49:59.594" v="1250" actId="2085"/>
        <pc:sldMkLst>
          <pc:docMk/>
          <pc:sldMk cId="945171321" sldId="275"/>
        </pc:sldMkLst>
        <pc:spChg chg="mod">
          <ac:chgData name="이 경오" userId="03d471aaec579ec3" providerId="LiveId" clId="{116B9D1B-F2F0-4EA8-9F96-C53B4D880F9F}" dt="2020-05-10T07:48:50.988" v="1230" actId="1076"/>
          <ac:spMkLst>
            <pc:docMk/>
            <pc:sldMk cId="945171321" sldId="275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47:44.047" v="1216" actId="1076"/>
          <ac:spMkLst>
            <pc:docMk/>
            <pc:sldMk cId="945171321" sldId="275"/>
            <ac:spMk id="3" creationId="{4740ED04-CA0D-4F54-BC73-2C60CC9E8508}"/>
          </ac:spMkLst>
        </pc:spChg>
        <pc:spChg chg="mod">
          <ac:chgData name="이 경오" userId="03d471aaec579ec3" providerId="LiveId" clId="{116B9D1B-F2F0-4EA8-9F96-C53B4D880F9F}" dt="2020-05-10T07:47:40.182" v="1215" actId="207"/>
          <ac:spMkLst>
            <pc:docMk/>
            <pc:sldMk cId="945171321" sldId="275"/>
            <ac:spMk id="12" creationId="{66812302-F60B-4FD0-BFC5-A8FEC630A678}"/>
          </ac:spMkLst>
        </pc:spChg>
        <pc:spChg chg="mod">
          <ac:chgData name="이 경오" userId="03d471aaec579ec3" providerId="LiveId" clId="{116B9D1B-F2F0-4EA8-9F96-C53B4D880F9F}" dt="2020-05-10T07:47:55.012" v="1220" actId="1076"/>
          <ac:spMkLst>
            <pc:docMk/>
            <pc:sldMk cId="945171321" sldId="275"/>
            <ac:spMk id="13" creationId="{5DE3D8CE-B1C7-40F6-9757-1EFFD6766569}"/>
          </ac:spMkLst>
        </pc:spChg>
        <pc:spChg chg="mod">
          <ac:chgData name="이 경오" userId="03d471aaec579ec3" providerId="LiveId" clId="{116B9D1B-F2F0-4EA8-9F96-C53B4D880F9F}" dt="2020-05-10T07:48:22.019" v="1227" actId="14100"/>
          <ac:spMkLst>
            <pc:docMk/>
            <pc:sldMk cId="945171321" sldId="275"/>
            <ac:spMk id="18" creationId="{3D5D719C-AF8B-4C95-9B47-1458FF804390}"/>
          </ac:spMkLst>
        </pc:spChg>
        <pc:spChg chg="mod">
          <ac:chgData name="이 경오" userId="03d471aaec579ec3" providerId="LiveId" clId="{116B9D1B-F2F0-4EA8-9F96-C53B4D880F9F}" dt="2020-05-10T07:48:29.295" v="1229" actId="14100"/>
          <ac:spMkLst>
            <pc:docMk/>
            <pc:sldMk cId="945171321" sldId="275"/>
            <ac:spMk id="22" creationId="{E8782E22-6714-42DC-A9E7-2FD71E662692}"/>
          </ac:spMkLst>
        </pc:spChg>
        <pc:picChg chg="mod">
          <ac:chgData name="이 경오" userId="03d471aaec579ec3" providerId="LiveId" clId="{116B9D1B-F2F0-4EA8-9F96-C53B4D880F9F}" dt="2020-05-10T07:49:59.594" v="1250" actId="2085"/>
          <ac:picMkLst>
            <pc:docMk/>
            <pc:sldMk cId="945171321" sldId="275"/>
            <ac:picMk id="6" creationId="{F9BB1785-31CE-4BED-B5C0-FA8618C84B5E}"/>
          </ac:picMkLst>
        </pc:picChg>
        <pc:picChg chg="mod">
          <ac:chgData name="이 경오" userId="03d471aaec579ec3" providerId="LiveId" clId="{116B9D1B-F2F0-4EA8-9F96-C53B4D880F9F}" dt="2020-05-10T07:49:59.594" v="1250" actId="2085"/>
          <ac:picMkLst>
            <pc:docMk/>
            <pc:sldMk cId="945171321" sldId="275"/>
            <ac:picMk id="7" creationId="{A713B024-3307-46E3-915F-8DC1F375ADDA}"/>
          </ac:picMkLst>
        </pc:picChg>
        <pc:cxnChg chg="mod">
          <ac:chgData name="이 경오" userId="03d471aaec579ec3" providerId="LiveId" clId="{116B9D1B-F2F0-4EA8-9F96-C53B4D880F9F}" dt="2020-05-10T07:48:29.295" v="1229" actId="14100"/>
          <ac:cxnSpMkLst>
            <pc:docMk/>
            <pc:sldMk cId="945171321" sldId="275"/>
            <ac:cxnSpMk id="19" creationId="{F77D9413-D3CE-424C-9EC1-33337F4C1EB5}"/>
          </ac:cxnSpMkLst>
        </pc:cxnChg>
      </pc:sldChg>
      <pc:sldChg chg="addSp modSp mod">
        <pc:chgData name="이 경오" userId="03d471aaec579ec3" providerId="LiveId" clId="{116B9D1B-F2F0-4EA8-9F96-C53B4D880F9F}" dt="2020-05-10T08:16:36.446" v="1675"/>
        <pc:sldMkLst>
          <pc:docMk/>
          <pc:sldMk cId="11132080" sldId="285"/>
        </pc:sldMkLst>
        <pc:spChg chg="mod">
          <ac:chgData name="이 경오" userId="03d471aaec579ec3" providerId="LiveId" clId="{116B9D1B-F2F0-4EA8-9F96-C53B4D880F9F}" dt="2020-05-10T08:15:42.481" v="1661" actId="1076"/>
          <ac:spMkLst>
            <pc:docMk/>
            <pc:sldMk cId="11132080" sldId="285"/>
            <ac:spMk id="8" creationId="{ED2B39C9-560C-447E-87D6-2BA318F84884}"/>
          </ac:spMkLst>
        </pc:spChg>
        <pc:spChg chg="mod">
          <ac:chgData name="이 경오" userId="03d471aaec579ec3" providerId="LiveId" clId="{116B9D1B-F2F0-4EA8-9F96-C53B4D880F9F}" dt="2020-05-10T08:15:47.344" v="1663" actId="404"/>
          <ac:spMkLst>
            <pc:docMk/>
            <pc:sldMk cId="11132080" sldId="285"/>
            <ac:spMk id="9" creationId="{6ADAE079-902C-4088-BD44-EF826E6D8309}"/>
          </ac:spMkLst>
        </pc:spChg>
        <pc:spChg chg="mod">
          <ac:chgData name="이 경오" userId="03d471aaec579ec3" providerId="LiveId" clId="{116B9D1B-F2F0-4EA8-9F96-C53B4D880F9F}" dt="2020-05-10T08:15:53.577" v="1666" actId="404"/>
          <ac:spMkLst>
            <pc:docMk/>
            <pc:sldMk cId="11132080" sldId="285"/>
            <ac:spMk id="10" creationId="{76ED4519-CC29-41DB-A7DC-ACCB177711A4}"/>
          </ac:spMkLst>
        </pc:spChg>
        <pc:spChg chg="mod">
          <ac:chgData name="이 경오" userId="03d471aaec579ec3" providerId="LiveId" clId="{116B9D1B-F2F0-4EA8-9F96-C53B4D880F9F}" dt="2020-05-10T08:15:57.343" v="1668" actId="404"/>
          <ac:spMkLst>
            <pc:docMk/>
            <pc:sldMk cId="11132080" sldId="285"/>
            <ac:spMk id="11" creationId="{9C0DE886-A1AD-4175-8653-F26EB818E55E}"/>
          </ac:spMkLst>
        </pc:spChg>
        <pc:spChg chg="mod">
          <ac:chgData name="이 경오" userId="03d471aaec579ec3" providerId="LiveId" clId="{116B9D1B-F2F0-4EA8-9F96-C53B4D880F9F}" dt="2020-05-10T08:16:04.422" v="1671" actId="1076"/>
          <ac:spMkLst>
            <pc:docMk/>
            <pc:sldMk cId="11132080" sldId="285"/>
            <ac:spMk id="12" creationId="{ECC4A39C-CA53-4624-982C-41ACFA8CB008}"/>
          </ac:spMkLst>
        </pc:spChg>
        <pc:spChg chg="mod">
          <ac:chgData name="이 경오" userId="03d471aaec579ec3" providerId="LiveId" clId="{116B9D1B-F2F0-4EA8-9F96-C53B4D880F9F}" dt="2020-05-10T08:16:10.697" v="1674" actId="1076"/>
          <ac:spMkLst>
            <pc:docMk/>
            <pc:sldMk cId="11132080" sldId="285"/>
            <ac:spMk id="13" creationId="{C5463C1C-38CE-4ACA-88D5-129E82A71A9D}"/>
          </ac:spMkLst>
        </pc:spChg>
        <pc:cxnChg chg="add mod">
          <ac:chgData name="이 경오" userId="03d471aaec579ec3" providerId="LiveId" clId="{116B9D1B-F2F0-4EA8-9F96-C53B4D880F9F}" dt="2020-05-10T08:16:36.446" v="1675"/>
          <ac:cxnSpMkLst>
            <pc:docMk/>
            <pc:sldMk cId="11132080" sldId="285"/>
            <ac:cxnSpMk id="14" creationId="{B8905394-A35A-49A2-8CED-F45E1B167DF1}"/>
          </ac:cxnSpMkLst>
        </pc:cxnChg>
        <pc:cxnChg chg="add mod">
          <ac:chgData name="이 경오" userId="03d471aaec579ec3" providerId="LiveId" clId="{116B9D1B-F2F0-4EA8-9F96-C53B4D880F9F}" dt="2020-05-10T08:16:36.446" v="1675"/>
          <ac:cxnSpMkLst>
            <pc:docMk/>
            <pc:sldMk cId="11132080" sldId="285"/>
            <ac:cxnSpMk id="15" creationId="{380EC028-F479-4736-AA95-337D84C91A3E}"/>
          </ac:cxnSpMkLst>
        </pc:cxnChg>
      </pc:sldChg>
      <pc:sldChg chg="modSp mod">
        <pc:chgData name="이 경오" userId="03d471aaec579ec3" providerId="LiveId" clId="{116B9D1B-F2F0-4EA8-9F96-C53B4D880F9F}" dt="2020-05-10T08:15:16.746" v="1657" actId="207"/>
        <pc:sldMkLst>
          <pc:docMk/>
          <pc:sldMk cId="3912637232" sldId="287"/>
        </pc:sldMkLst>
        <pc:spChg chg="mod ord">
          <ac:chgData name="이 경오" userId="03d471aaec579ec3" providerId="LiveId" clId="{116B9D1B-F2F0-4EA8-9F96-C53B4D880F9F}" dt="2020-05-10T08:15:07.796" v="1656" actId="207"/>
          <ac:spMkLst>
            <pc:docMk/>
            <pc:sldMk cId="3912637232" sldId="287"/>
            <ac:spMk id="12" creationId="{E4633AA9-F935-4820-BCD7-EAB2BF6AAE5B}"/>
          </ac:spMkLst>
        </pc:spChg>
        <pc:spChg chg="mod">
          <ac:chgData name="이 경오" userId="03d471aaec579ec3" providerId="LiveId" clId="{116B9D1B-F2F0-4EA8-9F96-C53B4D880F9F}" dt="2020-05-10T08:14:29.565" v="1652" actId="1076"/>
          <ac:spMkLst>
            <pc:docMk/>
            <pc:sldMk cId="3912637232" sldId="287"/>
            <ac:spMk id="22" creationId="{F3EAC8D9-CCF6-4A86-83AC-6B9A052A4891}"/>
          </ac:spMkLst>
        </pc:spChg>
        <pc:spChg chg="mod">
          <ac:chgData name="이 경오" userId="03d471aaec579ec3" providerId="LiveId" clId="{116B9D1B-F2F0-4EA8-9F96-C53B4D880F9F}" dt="2020-05-10T08:15:16.746" v="1657" actId="207"/>
          <ac:spMkLst>
            <pc:docMk/>
            <pc:sldMk cId="3912637232" sldId="287"/>
            <ac:spMk id="37" creationId="{DB0DEA0F-A720-485A-8C95-E656581EBA5C}"/>
          </ac:spMkLst>
        </pc:spChg>
        <pc:spChg chg="mod">
          <ac:chgData name="이 경오" userId="03d471aaec579ec3" providerId="LiveId" clId="{116B9D1B-F2F0-4EA8-9F96-C53B4D880F9F}" dt="2020-05-06T15:31:38.872" v="978" actId="20577"/>
          <ac:spMkLst>
            <pc:docMk/>
            <pc:sldMk cId="3912637232" sldId="287"/>
            <ac:spMk id="41" creationId="{1CD97963-6B3E-484E-89CA-B8321F51F03D}"/>
          </ac:spMkLst>
        </pc:spChg>
        <pc:spChg chg="mod">
          <ac:chgData name="이 경오" userId="03d471aaec579ec3" providerId="LiveId" clId="{116B9D1B-F2F0-4EA8-9F96-C53B4D880F9F}" dt="2020-05-10T08:14:21.686" v="1649" actId="1076"/>
          <ac:spMkLst>
            <pc:docMk/>
            <pc:sldMk cId="3912637232" sldId="287"/>
            <ac:spMk id="96" creationId="{ADBEE149-D9DA-4A57-A086-66090FC2B02D}"/>
          </ac:spMkLst>
        </pc:spChg>
        <pc:picChg chg="mod">
          <ac:chgData name="이 경오" userId="03d471aaec579ec3" providerId="LiveId" clId="{116B9D1B-F2F0-4EA8-9F96-C53B4D880F9F}" dt="2020-05-10T08:14:57.179" v="1655" actId="1076"/>
          <ac:picMkLst>
            <pc:docMk/>
            <pc:sldMk cId="3912637232" sldId="287"/>
            <ac:picMk id="9" creationId="{9C613523-8C98-401A-900D-CB8E295A2639}"/>
          </ac:picMkLst>
        </pc:picChg>
        <pc:cxnChg chg="mod">
          <ac:chgData name="이 경오" userId="03d471aaec579ec3" providerId="LiveId" clId="{116B9D1B-F2F0-4EA8-9F96-C53B4D880F9F}" dt="2020-05-10T08:14:57.179" v="1655" actId="1076"/>
          <ac:cxnSpMkLst>
            <pc:docMk/>
            <pc:sldMk cId="3912637232" sldId="287"/>
            <ac:cxnSpMk id="29" creationId="{9133B62D-D1D3-4F46-9A34-8DB6CF9E4E2D}"/>
          </ac:cxnSpMkLst>
        </pc:cxnChg>
        <pc:cxnChg chg="mod">
          <ac:chgData name="이 경오" userId="03d471aaec579ec3" providerId="LiveId" clId="{116B9D1B-F2F0-4EA8-9F96-C53B4D880F9F}" dt="2020-05-10T08:14:57.179" v="1655" actId="1076"/>
          <ac:cxnSpMkLst>
            <pc:docMk/>
            <pc:sldMk cId="3912637232" sldId="287"/>
            <ac:cxnSpMk id="72" creationId="{F222B5F3-3895-4083-9215-893EC1BA320B}"/>
          </ac:cxnSpMkLst>
        </pc:cxnChg>
      </pc:sldChg>
      <pc:sldChg chg="addSp delSp modSp mod">
        <pc:chgData name="이 경오" userId="03d471aaec579ec3" providerId="LiveId" clId="{116B9D1B-F2F0-4EA8-9F96-C53B4D880F9F}" dt="2020-05-10T08:12:07.889" v="1606" actId="1076"/>
        <pc:sldMkLst>
          <pc:docMk/>
          <pc:sldMk cId="3811407637" sldId="288"/>
        </pc:sldMkLst>
        <pc:spChg chg="mod">
          <ac:chgData name="이 경오" userId="03d471aaec579ec3" providerId="LiveId" clId="{116B9D1B-F2F0-4EA8-9F96-C53B4D880F9F}" dt="2020-05-10T07:57:55.196" v="1408" actId="207"/>
          <ac:spMkLst>
            <pc:docMk/>
            <pc:sldMk cId="3811407637" sldId="288"/>
            <ac:spMk id="2" creationId="{BE5AEC42-1BAB-4C9F-B1FF-6EF2278B5619}"/>
          </ac:spMkLst>
        </pc:spChg>
        <pc:spChg chg="add mod">
          <ac:chgData name="이 경오" userId="03d471aaec579ec3" providerId="LiveId" clId="{116B9D1B-F2F0-4EA8-9F96-C53B4D880F9F}" dt="2020-05-10T08:12:07.889" v="1606" actId="1076"/>
          <ac:spMkLst>
            <pc:docMk/>
            <pc:sldMk cId="3811407637" sldId="288"/>
            <ac:spMk id="10" creationId="{DC12C177-C211-4686-9F44-55AB9139A2DA}"/>
          </ac:spMkLst>
        </pc:spChg>
        <pc:spChg chg="add mod">
          <ac:chgData name="이 경오" userId="03d471aaec579ec3" providerId="LiveId" clId="{116B9D1B-F2F0-4EA8-9F96-C53B4D880F9F}" dt="2020-05-10T08:11:54.393" v="1601" actId="1076"/>
          <ac:spMkLst>
            <pc:docMk/>
            <pc:sldMk cId="3811407637" sldId="288"/>
            <ac:spMk id="11" creationId="{439E7E06-9444-424F-A97D-0572FB9209F4}"/>
          </ac:spMkLst>
        </pc:spChg>
        <pc:spChg chg="mod">
          <ac:chgData name="이 경오" userId="03d471aaec579ec3" providerId="LiveId" clId="{116B9D1B-F2F0-4EA8-9F96-C53B4D880F9F}" dt="2020-05-10T07:56:51.822" v="1394" actId="179"/>
          <ac:spMkLst>
            <pc:docMk/>
            <pc:sldMk cId="3811407637" sldId="288"/>
            <ac:spMk id="14" creationId="{2DD52E85-2FF1-4237-9D48-8ED220941B5D}"/>
          </ac:spMkLst>
        </pc:spChg>
        <pc:spChg chg="del mod">
          <ac:chgData name="이 경오" userId="03d471aaec579ec3" providerId="LiveId" clId="{116B9D1B-F2F0-4EA8-9F96-C53B4D880F9F}" dt="2020-05-10T08:12:00.401" v="1603" actId="478"/>
          <ac:spMkLst>
            <pc:docMk/>
            <pc:sldMk cId="3811407637" sldId="288"/>
            <ac:spMk id="17" creationId="{11DA0B77-B3F0-4B8C-B5AC-42AC6C5C27DE}"/>
          </ac:spMkLst>
        </pc:spChg>
        <pc:spChg chg="mod">
          <ac:chgData name="이 경오" userId="03d471aaec579ec3" providerId="LiveId" clId="{116B9D1B-F2F0-4EA8-9F96-C53B4D880F9F}" dt="2020-05-10T07:57:33.332" v="1402" actId="1076"/>
          <ac:spMkLst>
            <pc:docMk/>
            <pc:sldMk cId="3811407637" sldId="288"/>
            <ac:spMk id="18" creationId="{3D80C9F3-981A-4AC2-AB32-14B4BB3A4EC1}"/>
          </ac:spMkLst>
        </pc:spChg>
        <pc:spChg chg="del mod">
          <ac:chgData name="이 경오" userId="03d471aaec579ec3" providerId="LiveId" clId="{116B9D1B-F2F0-4EA8-9F96-C53B4D880F9F}" dt="2020-05-10T08:11:45.864" v="1599" actId="478"/>
          <ac:spMkLst>
            <pc:docMk/>
            <pc:sldMk cId="3811407637" sldId="288"/>
            <ac:spMk id="19" creationId="{826F6DAE-AEE9-4578-B00E-424AEB9AA8E2}"/>
          </ac:spMkLst>
        </pc:spChg>
        <pc:spChg chg="mod">
          <ac:chgData name="이 경오" userId="03d471aaec579ec3" providerId="LiveId" clId="{116B9D1B-F2F0-4EA8-9F96-C53B4D880F9F}" dt="2020-05-10T07:56:38.653" v="1389" actId="1076"/>
          <ac:spMkLst>
            <pc:docMk/>
            <pc:sldMk cId="3811407637" sldId="288"/>
            <ac:spMk id="22" creationId="{F3EAC8D9-CCF6-4A86-83AC-6B9A052A4891}"/>
          </ac:spMkLst>
        </pc:spChg>
      </pc:sldChg>
      <pc:sldChg chg="addSp delSp modSp mod">
        <pc:chgData name="이 경오" userId="03d471aaec579ec3" providerId="LiveId" clId="{116B9D1B-F2F0-4EA8-9F96-C53B4D880F9F}" dt="2020-05-10T07:51:17.363" v="1269" actId="208"/>
        <pc:sldMkLst>
          <pc:docMk/>
          <pc:sldMk cId="614749273" sldId="305"/>
        </pc:sldMkLst>
        <pc:spChg chg="mod">
          <ac:chgData name="이 경오" userId="03d471aaec579ec3" providerId="LiveId" clId="{116B9D1B-F2F0-4EA8-9F96-C53B4D880F9F}" dt="2020-05-10T07:15:14.885" v="1039" actId="1076"/>
          <ac:spMkLst>
            <pc:docMk/>
            <pc:sldMk cId="614749273" sldId="305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14:14.340" v="1015" actId="1076"/>
          <ac:spMkLst>
            <pc:docMk/>
            <pc:sldMk cId="614749273" sldId="305"/>
            <ac:spMk id="5" creationId="{8F526FEE-CA73-440B-888F-BE51F1015EA2}"/>
          </ac:spMkLst>
        </pc:spChg>
        <pc:spChg chg="mod">
          <ac:chgData name="이 경오" userId="03d471aaec579ec3" providerId="LiveId" clId="{116B9D1B-F2F0-4EA8-9F96-C53B4D880F9F}" dt="2020-05-10T07:37:53.326" v="1095" actId="207"/>
          <ac:spMkLst>
            <pc:docMk/>
            <pc:sldMk cId="614749273" sldId="305"/>
            <ac:spMk id="6" creationId="{C2EBE39D-3484-47CC-8574-359E45600958}"/>
          </ac:spMkLst>
        </pc:spChg>
        <pc:spChg chg="mod topLvl">
          <ac:chgData name="이 경오" userId="03d471aaec579ec3" providerId="LiveId" clId="{116B9D1B-F2F0-4EA8-9F96-C53B4D880F9F}" dt="2020-05-10T07:30:42.552" v="1085" actId="14100"/>
          <ac:spMkLst>
            <pc:docMk/>
            <pc:sldMk cId="614749273" sldId="305"/>
            <ac:spMk id="7" creationId="{4049ED0A-5978-4B29-8182-C4D683C62FB6}"/>
          </ac:spMkLst>
        </pc:spChg>
        <pc:spChg chg="add mod">
          <ac:chgData name="이 경오" userId="03d471aaec579ec3" providerId="LiveId" clId="{116B9D1B-F2F0-4EA8-9F96-C53B4D880F9F}" dt="2020-05-06T14:32:52.779" v="95" actId="14100"/>
          <ac:spMkLst>
            <pc:docMk/>
            <pc:sldMk cId="614749273" sldId="305"/>
            <ac:spMk id="17" creationId="{BC2E5E15-93EE-451E-8C78-DFF7A5C33E76}"/>
          </ac:spMkLst>
        </pc:spChg>
        <pc:spChg chg="mod">
          <ac:chgData name="이 경오" userId="03d471aaec579ec3" providerId="LiveId" clId="{116B9D1B-F2F0-4EA8-9F96-C53B4D880F9F}" dt="2020-05-10T07:14:35.105" v="1026" actId="14100"/>
          <ac:spMkLst>
            <pc:docMk/>
            <pc:sldMk cId="614749273" sldId="305"/>
            <ac:spMk id="18" creationId="{6D12188A-0733-47F4-B821-46FCAC503291}"/>
          </ac:spMkLst>
        </pc:spChg>
        <pc:grpChg chg="add del">
          <ac:chgData name="이 경오" userId="03d471aaec579ec3" providerId="LiveId" clId="{116B9D1B-F2F0-4EA8-9F96-C53B4D880F9F}" dt="2020-05-06T14:30:28.074" v="57" actId="165"/>
          <ac:grpSpMkLst>
            <pc:docMk/>
            <pc:sldMk cId="614749273" sldId="305"/>
            <ac:grpSpMk id="13" creationId="{9B685F4C-E603-4AEB-B5FE-C21FBBB5D795}"/>
          </ac:grpSpMkLst>
        </pc:grpChg>
        <pc:picChg chg="del mod topLvl">
          <ac:chgData name="이 경오" userId="03d471aaec579ec3" providerId="LiveId" clId="{116B9D1B-F2F0-4EA8-9F96-C53B4D880F9F}" dt="2020-05-06T14:30:30.476" v="58" actId="478"/>
          <ac:picMkLst>
            <pc:docMk/>
            <pc:sldMk cId="614749273" sldId="305"/>
            <ac:picMk id="3" creationId="{C5A1D976-3C4B-41B0-B4B8-E848BF8BE308}"/>
          </ac:picMkLst>
        </pc:picChg>
        <pc:picChg chg="mod ord">
          <ac:chgData name="이 경오" userId="03d471aaec579ec3" providerId="LiveId" clId="{116B9D1B-F2F0-4EA8-9F96-C53B4D880F9F}" dt="2020-05-10T07:51:17.363" v="1269" actId="208"/>
          <ac:picMkLst>
            <pc:docMk/>
            <pc:sldMk cId="614749273" sldId="305"/>
            <ac:picMk id="8" creationId="{67F6F6D2-EE21-4E73-9D0A-C501428E747A}"/>
          </ac:picMkLst>
        </pc:picChg>
        <pc:picChg chg="add mod ord">
          <ac:chgData name="이 경오" userId="03d471aaec579ec3" providerId="LiveId" clId="{116B9D1B-F2F0-4EA8-9F96-C53B4D880F9F}" dt="2020-05-10T07:51:03.966" v="1266" actId="2085"/>
          <ac:picMkLst>
            <pc:docMk/>
            <pc:sldMk cId="614749273" sldId="305"/>
            <ac:picMk id="10" creationId="{DA88FD72-5400-405F-BCD7-168D8D92966A}"/>
          </ac:picMkLst>
        </pc:picChg>
        <pc:picChg chg="del">
          <ac:chgData name="이 경오" userId="03d471aaec579ec3" providerId="LiveId" clId="{116B9D1B-F2F0-4EA8-9F96-C53B4D880F9F}" dt="2020-05-06T14:31:46.477" v="64" actId="478"/>
          <ac:picMkLst>
            <pc:docMk/>
            <pc:sldMk cId="614749273" sldId="305"/>
            <ac:picMk id="11" creationId="{16BB2D32-6D42-4273-B6D8-7357487C4CFF}"/>
          </ac:picMkLst>
        </pc:picChg>
        <pc:picChg chg="add mod">
          <ac:chgData name="이 경오" userId="03d471aaec579ec3" providerId="LiveId" clId="{116B9D1B-F2F0-4EA8-9F96-C53B4D880F9F}" dt="2020-05-10T07:51:03.966" v="1266" actId="2085"/>
          <ac:picMkLst>
            <pc:docMk/>
            <pc:sldMk cId="614749273" sldId="305"/>
            <ac:picMk id="12" creationId="{9D0CE0B5-E490-4EC7-92F7-F3185C8C32D8}"/>
          </ac:picMkLst>
        </pc:picChg>
        <pc:cxnChg chg="mod">
          <ac:chgData name="이 경오" userId="03d471aaec579ec3" providerId="LiveId" clId="{116B9D1B-F2F0-4EA8-9F96-C53B4D880F9F}" dt="2020-05-10T07:30:42.552" v="1085" actId="14100"/>
          <ac:cxnSpMkLst>
            <pc:docMk/>
            <pc:sldMk cId="614749273" sldId="305"/>
            <ac:cxnSpMk id="16" creationId="{3C41E5B4-6F79-431A-917D-63AEC71C5D72}"/>
          </ac:cxnSpMkLst>
        </pc:cxnChg>
        <pc:cxnChg chg="add mod">
          <ac:chgData name="이 경오" userId="03d471aaec579ec3" providerId="LiveId" clId="{116B9D1B-F2F0-4EA8-9F96-C53B4D880F9F}" dt="2020-05-10T07:14:35.105" v="1026" actId="14100"/>
          <ac:cxnSpMkLst>
            <pc:docMk/>
            <pc:sldMk cId="614749273" sldId="305"/>
            <ac:cxnSpMk id="19" creationId="{61564BA9-1C44-4C4B-BC92-AD62A1F055C1}"/>
          </ac:cxnSpMkLst>
        </pc:cxnChg>
      </pc:sldChg>
      <pc:sldChg chg="addSp delSp modSp mod">
        <pc:chgData name="이 경오" userId="03d471aaec579ec3" providerId="LiveId" clId="{116B9D1B-F2F0-4EA8-9F96-C53B4D880F9F}" dt="2020-05-10T07:50:57.304" v="1265" actId="2085"/>
        <pc:sldMkLst>
          <pc:docMk/>
          <pc:sldMk cId="3683672835" sldId="306"/>
        </pc:sldMkLst>
        <pc:spChg chg="mod">
          <ac:chgData name="이 경오" userId="03d471aaec579ec3" providerId="LiveId" clId="{116B9D1B-F2F0-4EA8-9F96-C53B4D880F9F}" dt="2020-05-10T07:37:29.528" v="1089" actId="404"/>
          <ac:spMkLst>
            <pc:docMk/>
            <pc:sldMk cId="3683672835" sldId="306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38:34.469" v="1103" actId="207"/>
          <ac:spMkLst>
            <pc:docMk/>
            <pc:sldMk cId="3683672835" sldId="306"/>
            <ac:spMk id="6" creationId="{C2EBE39D-3484-47CC-8574-359E45600958}"/>
          </ac:spMkLst>
        </pc:spChg>
        <pc:spChg chg="mod">
          <ac:chgData name="이 경오" userId="03d471aaec579ec3" providerId="LiveId" clId="{116B9D1B-F2F0-4EA8-9F96-C53B4D880F9F}" dt="2020-05-10T07:42:19.055" v="1112" actId="14100"/>
          <ac:spMkLst>
            <pc:docMk/>
            <pc:sldMk cId="3683672835" sldId="306"/>
            <ac:spMk id="14" creationId="{ADC2F9DB-0BEB-4547-9259-807174E8A39B}"/>
          </ac:spMkLst>
        </pc:spChg>
        <pc:spChg chg="add mod">
          <ac:chgData name="이 경오" userId="03d471aaec579ec3" providerId="LiveId" clId="{116B9D1B-F2F0-4EA8-9F96-C53B4D880F9F}" dt="2020-05-10T07:42:05.887" v="1107" actId="14100"/>
          <ac:spMkLst>
            <pc:docMk/>
            <pc:sldMk cId="3683672835" sldId="306"/>
            <ac:spMk id="15" creationId="{00022633-7652-4D9B-8719-8F8FE3026D64}"/>
          </ac:spMkLst>
        </pc:spChg>
        <pc:spChg chg="mod">
          <ac:chgData name="이 경오" userId="03d471aaec579ec3" providerId="LiveId" clId="{116B9D1B-F2F0-4EA8-9F96-C53B4D880F9F}" dt="2020-05-10T07:42:14.130" v="1110" actId="14100"/>
          <ac:spMkLst>
            <pc:docMk/>
            <pc:sldMk cId="3683672835" sldId="306"/>
            <ac:spMk id="18" creationId="{6D12188A-0733-47F4-B821-46FCAC503291}"/>
          </ac:spMkLst>
        </pc:spChg>
        <pc:picChg chg="add mod ord">
          <ac:chgData name="이 경오" userId="03d471aaec579ec3" providerId="LiveId" clId="{116B9D1B-F2F0-4EA8-9F96-C53B4D880F9F}" dt="2020-05-10T07:50:57.304" v="1265" actId="2085"/>
          <ac:picMkLst>
            <pc:docMk/>
            <pc:sldMk cId="3683672835" sldId="306"/>
            <ac:picMk id="3" creationId="{A8BAFF3B-50BE-4A8E-A95E-8791AF0DB093}"/>
          </ac:picMkLst>
        </pc:picChg>
        <pc:picChg chg="del">
          <ac:chgData name="이 경오" userId="03d471aaec579ec3" providerId="LiveId" clId="{116B9D1B-F2F0-4EA8-9F96-C53B4D880F9F}" dt="2020-05-06T14:33:22.152" v="99" actId="478"/>
          <ac:picMkLst>
            <pc:docMk/>
            <pc:sldMk cId="3683672835" sldId="306"/>
            <ac:picMk id="8" creationId="{FD4398F7-7707-4B35-9652-6A98D27E6B2F}"/>
          </ac:picMkLst>
        </pc:picChg>
        <pc:picChg chg="del">
          <ac:chgData name="이 경오" userId="03d471aaec579ec3" providerId="LiveId" clId="{116B9D1B-F2F0-4EA8-9F96-C53B4D880F9F}" dt="2020-05-06T14:34:07.430" v="113" actId="478"/>
          <ac:picMkLst>
            <pc:docMk/>
            <pc:sldMk cId="3683672835" sldId="306"/>
            <ac:picMk id="9" creationId="{FDA193ED-839E-408F-9E64-37776228C53B}"/>
          </ac:picMkLst>
        </pc:picChg>
        <pc:picChg chg="add mod ord">
          <ac:chgData name="이 경오" userId="03d471aaec579ec3" providerId="LiveId" clId="{116B9D1B-F2F0-4EA8-9F96-C53B4D880F9F}" dt="2020-05-10T07:50:57.304" v="1265" actId="2085"/>
          <ac:picMkLst>
            <pc:docMk/>
            <pc:sldMk cId="3683672835" sldId="306"/>
            <ac:picMk id="13" creationId="{315C6847-07C7-420A-8A1E-6E91AAE12C6C}"/>
          </ac:picMkLst>
        </pc:picChg>
        <pc:cxnChg chg="mod">
          <ac:chgData name="이 경오" userId="03d471aaec579ec3" providerId="LiveId" clId="{116B9D1B-F2F0-4EA8-9F96-C53B4D880F9F}" dt="2020-05-10T07:42:19.055" v="1112" actId="14100"/>
          <ac:cxnSpMkLst>
            <pc:docMk/>
            <pc:sldMk cId="3683672835" sldId="306"/>
            <ac:cxnSpMk id="16" creationId="{3C41E5B4-6F79-431A-917D-63AEC71C5D72}"/>
          </ac:cxnSpMkLst>
        </pc:cxnChg>
        <pc:cxnChg chg="add mod">
          <ac:chgData name="이 경오" userId="03d471aaec579ec3" providerId="LiveId" clId="{116B9D1B-F2F0-4EA8-9F96-C53B4D880F9F}" dt="2020-05-10T07:42:14.130" v="1110" actId="14100"/>
          <ac:cxnSpMkLst>
            <pc:docMk/>
            <pc:sldMk cId="3683672835" sldId="306"/>
            <ac:cxnSpMk id="17" creationId="{F5916CD8-D1E4-45D4-83EF-0B52076D8B63}"/>
          </ac:cxnSpMkLst>
        </pc:cxnChg>
      </pc:sldChg>
      <pc:sldChg chg="addSp delSp modSp mod">
        <pc:chgData name="이 경오" userId="03d471aaec579ec3" providerId="LiveId" clId="{116B9D1B-F2F0-4EA8-9F96-C53B4D880F9F}" dt="2020-05-10T07:50:52.767" v="1264" actId="2085"/>
        <pc:sldMkLst>
          <pc:docMk/>
          <pc:sldMk cId="3723998842" sldId="307"/>
        </pc:sldMkLst>
        <pc:spChg chg="mod">
          <ac:chgData name="이 경오" userId="03d471aaec579ec3" providerId="LiveId" clId="{116B9D1B-F2F0-4EA8-9F96-C53B4D880F9F}" dt="2020-05-10T07:42:27.605" v="1115" actId="1076"/>
          <ac:spMkLst>
            <pc:docMk/>
            <pc:sldMk cId="3723998842" sldId="307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42:39.517" v="1119" actId="207"/>
          <ac:spMkLst>
            <pc:docMk/>
            <pc:sldMk cId="3723998842" sldId="307"/>
            <ac:spMk id="6" creationId="{C2EBE39D-3484-47CC-8574-359E45600958}"/>
          </ac:spMkLst>
        </pc:spChg>
        <pc:spChg chg="mod">
          <ac:chgData name="이 경오" userId="03d471aaec579ec3" providerId="LiveId" clId="{116B9D1B-F2F0-4EA8-9F96-C53B4D880F9F}" dt="2020-05-10T07:42:54.511" v="1122" actId="1076"/>
          <ac:spMkLst>
            <pc:docMk/>
            <pc:sldMk cId="3723998842" sldId="307"/>
            <ac:spMk id="13" creationId="{0B3CA2A1-C694-4767-B98E-CC5F95259944}"/>
          </ac:spMkLst>
        </pc:spChg>
        <pc:spChg chg="mod">
          <ac:chgData name="이 경오" userId="03d471aaec579ec3" providerId="LiveId" clId="{116B9D1B-F2F0-4EA8-9F96-C53B4D880F9F}" dt="2020-05-10T07:42:54.511" v="1122" actId="1076"/>
          <ac:spMkLst>
            <pc:docMk/>
            <pc:sldMk cId="3723998842" sldId="307"/>
            <ac:spMk id="14" creationId="{ADC2F9DB-0BEB-4547-9259-807174E8A39B}"/>
          </ac:spMkLst>
        </pc:spChg>
        <pc:spChg chg="add mod">
          <ac:chgData name="이 경오" userId="03d471aaec579ec3" providerId="LiveId" clId="{116B9D1B-F2F0-4EA8-9F96-C53B4D880F9F}" dt="2020-05-10T07:43:24.735" v="1127" actId="14100"/>
          <ac:spMkLst>
            <pc:docMk/>
            <pc:sldMk cId="3723998842" sldId="307"/>
            <ac:spMk id="15" creationId="{AB44D6FD-2CF9-4D6E-88DA-962F0481ECA4}"/>
          </ac:spMkLst>
        </pc:spChg>
        <pc:spChg chg="del">
          <ac:chgData name="이 경오" userId="03d471aaec579ec3" providerId="LiveId" clId="{116B9D1B-F2F0-4EA8-9F96-C53B4D880F9F}" dt="2020-05-06T14:35:35.593" v="176" actId="478"/>
          <ac:spMkLst>
            <pc:docMk/>
            <pc:sldMk cId="3723998842" sldId="307"/>
            <ac:spMk id="18" creationId="{6D12188A-0733-47F4-B821-46FCAC503291}"/>
          </ac:spMkLst>
        </pc:spChg>
        <pc:spChg chg="mod">
          <ac:chgData name="이 경오" userId="03d471aaec579ec3" providerId="LiveId" clId="{116B9D1B-F2F0-4EA8-9F96-C53B4D880F9F}" dt="2020-05-10T07:43:09.322" v="1124" actId="179"/>
          <ac:spMkLst>
            <pc:docMk/>
            <pc:sldMk cId="3723998842" sldId="307"/>
            <ac:spMk id="19" creationId="{CD3E0CD4-F487-4F19-9FB5-FE03200A2B39}"/>
          </ac:spMkLst>
        </pc:spChg>
        <pc:spChg chg="add del mod">
          <ac:chgData name="이 경오" userId="03d471aaec579ec3" providerId="LiveId" clId="{116B9D1B-F2F0-4EA8-9F96-C53B4D880F9F}" dt="2020-05-06T14:36:51.906" v="197"/>
          <ac:spMkLst>
            <pc:docMk/>
            <pc:sldMk cId="3723998842" sldId="307"/>
            <ac:spMk id="21" creationId="{0A9DFCDA-6F35-43D2-A590-4AEE50837E75}"/>
          </ac:spMkLst>
        </pc:spChg>
        <pc:spChg chg="add del mod">
          <ac:chgData name="이 경오" userId="03d471aaec579ec3" providerId="LiveId" clId="{116B9D1B-F2F0-4EA8-9F96-C53B4D880F9F}" dt="2020-05-06T14:37:01.113" v="201"/>
          <ac:spMkLst>
            <pc:docMk/>
            <pc:sldMk cId="3723998842" sldId="307"/>
            <ac:spMk id="22" creationId="{EB67CD40-B849-4C3D-8F34-15E0EA3F1BE3}"/>
          </ac:spMkLst>
        </pc:spChg>
        <pc:spChg chg="add mod">
          <ac:chgData name="이 경오" userId="03d471aaec579ec3" providerId="LiveId" clId="{116B9D1B-F2F0-4EA8-9F96-C53B4D880F9F}" dt="2020-05-10T07:42:54.511" v="1122" actId="1076"/>
          <ac:spMkLst>
            <pc:docMk/>
            <pc:sldMk cId="3723998842" sldId="307"/>
            <ac:spMk id="30" creationId="{53CB622A-BDF2-4694-B234-05526F936E20}"/>
          </ac:spMkLst>
        </pc:spChg>
        <pc:spChg chg="add del mod">
          <ac:chgData name="이 경오" userId="03d471aaec579ec3" providerId="LiveId" clId="{116B9D1B-F2F0-4EA8-9F96-C53B4D880F9F}" dt="2020-05-06T14:39:04.087" v="261" actId="478"/>
          <ac:spMkLst>
            <pc:docMk/>
            <pc:sldMk cId="3723998842" sldId="307"/>
            <ac:spMk id="31" creationId="{1EA0B07F-2B38-49DD-89EE-1D7DAF60B757}"/>
          </ac:spMkLst>
        </pc:spChg>
        <pc:spChg chg="add mod">
          <ac:chgData name="이 경오" userId="03d471aaec579ec3" providerId="LiveId" clId="{116B9D1B-F2F0-4EA8-9F96-C53B4D880F9F}" dt="2020-05-10T07:42:54.511" v="1122" actId="1076"/>
          <ac:spMkLst>
            <pc:docMk/>
            <pc:sldMk cId="3723998842" sldId="307"/>
            <ac:spMk id="32" creationId="{9DED6C4F-0273-421C-B472-85EFDF47B98F}"/>
          </ac:spMkLst>
        </pc:spChg>
        <pc:spChg chg="add mod">
          <ac:chgData name="이 경오" userId="03d471aaec579ec3" providerId="LiveId" clId="{116B9D1B-F2F0-4EA8-9F96-C53B4D880F9F}" dt="2020-05-10T07:42:54.511" v="1122" actId="1076"/>
          <ac:spMkLst>
            <pc:docMk/>
            <pc:sldMk cId="3723998842" sldId="307"/>
            <ac:spMk id="33" creationId="{DF227244-F841-4311-ACEE-8001354DE2A1}"/>
          </ac:spMkLst>
        </pc:spChg>
        <pc:spChg chg="add mod">
          <ac:chgData name="이 경오" userId="03d471aaec579ec3" providerId="LiveId" clId="{116B9D1B-F2F0-4EA8-9F96-C53B4D880F9F}" dt="2020-05-10T07:42:54.511" v="1122" actId="1076"/>
          <ac:spMkLst>
            <pc:docMk/>
            <pc:sldMk cId="3723998842" sldId="307"/>
            <ac:spMk id="34" creationId="{53BD08E9-9636-4A0F-B15F-75553FFC6E84}"/>
          </ac:spMkLst>
        </pc:spChg>
        <pc:spChg chg="add mod">
          <ac:chgData name="이 경오" userId="03d471aaec579ec3" providerId="LiveId" clId="{116B9D1B-F2F0-4EA8-9F96-C53B4D880F9F}" dt="2020-05-10T07:42:54.511" v="1122" actId="1076"/>
          <ac:spMkLst>
            <pc:docMk/>
            <pc:sldMk cId="3723998842" sldId="307"/>
            <ac:spMk id="35" creationId="{38696724-A3D4-4EB7-85F0-5B9E7034A518}"/>
          </ac:spMkLst>
        </pc:spChg>
        <pc:spChg chg="add mod">
          <ac:chgData name="이 경오" userId="03d471aaec579ec3" providerId="LiveId" clId="{116B9D1B-F2F0-4EA8-9F96-C53B4D880F9F}" dt="2020-05-10T07:42:54.511" v="1122" actId="1076"/>
          <ac:spMkLst>
            <pc:docMk/>
            <pc:sldMk cId="3723998842" sldId="307"/>
            <ac:spMk id="37" creationId="{461D8B0D-FB1A-47F5-8C89-FAED24611062}"/>
          </ac:spMkLst>
        </pc:spChg>
        <pc:picChg chg="del">
          <ac:chgData name="이 경오" userId="03d471aaec579ec3" providerId="LiveId" clId="{116B9D1B-F2F0-4EA8-9F96-C53B4D880F9F}" dt="2020-05-06T14:35:25.868" v="171" actId="478"/>
          <ac:picMkLst>
            <pc:docMk/>
            <pc:sldMk cId="3723998842" sldId="307"/>
            <ac:picMk id="3" creationId="{7DBCDDAB-82FD-4AB5-B63E-0C42FB8CAE61}"/>
          </ac:picMkLst>
        </pc:picChg>
        <pc:picChg chg="del">
          <ac:chgData name="이 경오" userId="03d471aaec579ec3" providerId="LiveId" clId="{116B9D1B-F2F0-4EA8-9F96-C53B4D880F9F}" dt="2020-05-06T14:36:32.488" v="191" actId="478"/>
          <ac:picMkLst>
            <pc:docMk/>
            <pc:sldMk cId="3723998842" sldId="307"/>
            <ac:picMk id="7" creationId="{BBAAAB9D-1A99-4168-B5B9-5C4260AD0477}"/>
          </ac:picMkLst>
        </pc:picChg>
        <pc:picChg chg="add mod ord">
          <ac:chgData name="이 경오" userId="03d471aaec579ec3" providerId="LiveId" clId="{116B9D1B-F2F0-4EA8-9F96-C53B4D880F9F}" dt="2020-05-10T07:50:52.767" v="1264" actId="2085"/>
          <ac:picMkLst>
            <pc:docMk/>
            <pc:sldMk cId="3723998842" sldId="307"/>
            <ac:picMk id="8" creationId="{1DD4C13B-7197-4446-94FA-CBA57D8456D4}"/>
          </ac:picMkLst>
        </pc:picChg>
        <pc:picChg chg="add del mod ord">
          <ac:chgData name="이 경오" userId="03d471aaec579ec3" providerId="LiveId" clId="{116B9D1B-F2F0-4EA8-9F96-C53B4D880F9F}" dt="2020-05-06T14:37:15.257" v="202" actId="478"/>
          <ac:picMkLst>
            <pc:docMk/>
            <pc:sldMk cId="3723998842" sldId="307"/>
            <ac:picMk id="12" creationId="{2E5D5777-7D87-40E5-A4FE-8379F682E393}"/>
          </ac:picMkLst>
        </pc:picChg>
        <pc:picChg chg="add del mod">
          <ac:chgData name="이 경오" userId="03d471aaec579ec3" providerId="LiveId" clId="{116B9D1B-F2F0-4EA8-9F96-C53B4D880F9F}" dt="2020-05-06T14:36:51.906" v="197"/>
          <ac:picMkLst>
            <pc:docMk/>
            <pc:sldMk cId="3723998842" sldId="307"/>
            <ac:picMk id="20" creationId="{A178D695-BFAB-49A5-B693-529D34695F1A}"/>
          </ac:picMkLst>
        </pc:picChg>
        <pc:picChg chg="add mod ord">
          <ac:chgData name="이 경오" userId="03d471aaec579ec3" providerId="LiveId" clId="{116B9D1B-F2F0-4EA8-9F96-C53B4D880F9F}" dt="2020-05-10T07:50:52.767" v="1264" actId="2085"/>
          <ac:picMkLst>
            <pc:docMk/>
            <pc:sldMk cId="3723998842" sldId="307"/>
            <ac:picMk id="23" creationId="{FB799BEC-F25D-463A-978D-68A504D40411}"/>
          </ac:picMkLst>
        </pc:picChg>
        <pc:picChg chg="add mod">
          <ac:chgData name="이 경오" userId="03d471aaec579ec3" providerId="LiveId" clId="{116B9D1B-F2F0-4EA8-9F96-C53B4D880F9F}" dt="2020-05-10T07:50:52.767" v="1264" actId="2085"/>
          <ac:picMkLst>
            <pc:docMk/>
            <pc:sldMk cId="3723998842" sldId="307"/>
            <ac:picMk id="36" creationId="{2223E615-830C-4608-83E4-499A7E1CDFC2}"/>
          </ac:picMkLst>
        </pc:picChg>
        <pc:cxnChg chg="mod">
          <ac:chgData name="이 경오" userId="03d471aaec579ec3" providerId="LiveId" clId="{116B9D1B-F2F0-4EA8-9F96-C53B4D880F9F}" dt="2020-05-10T07:42:54.511" v="1122" actId="1076"/>
          <ac:cxnSpMkLst>
            <pc:docMk/>
            <pc:sldMk cId="3723998842" sldId="307"/>
            <ac:cxnSpMk id="16" creationId="{3C41E5B4-6F79-431A-917D-63AEC71C5D72}"/>
          </ac:cxnSpMkLst>
        </pc:cxnChg>
        <pc:cxnChg chg="add mod">
          <ac:chgData name="이 경오" userId="03d471aaec579ec3" providerId="LiveId" clId="{116B9D1B-F2F0-4EA8-9F96-C53B4D880F9F}" dt="2020-05-10T07:43:24.735" v="1127" actId="14100"/>
          <ac:cxnSpMkLst>
            <pc:docMk/>
            <pc:sldMk cId="3723998842" sldId="307"/>
            <ac:cxnSpMk id="17" creationId="{929999CA-4ED5-475F-BC45-4A2C79A5C0D1}"/>
          </ac:cxnSpMkLst>
        </pc:cxnChg>
        <pc:cxnChg chg="add mod">
          <ac:chgData name="이 경오" userId="03d471aaec579ec3" providerId="LiveId" clId="{116B9D1B-F2F0-4EA8-9F96-C53B4D880F9F}" dt="2020-05-10T07:42:54.511" v="1122" actId="1076"/>
          <ac:cxnSpMkLst>
            <pc:docMk/>
            <pc:sldMk cId="3723998842" sldId="307"/>
            <ac:cxnSpMk id="40" creationId="{D742673C-CE71-4999-9DD9-7C72852B79EB}"/>
          </ac:cxnSpMkLst>
        </pc:cxnChg>
      </pc:sldChg>
      <pc:sldChg chg="addSp delSp modSp mod">
        <pc:chgData name="이 경오" userId="03d471aaec579ec3" providerId="LiveId" clId="{116B9D1B-F2F0-4EA8-9F96-C53B4D880F9F}" dt="2020-05-10T07:50:48.225" v="1263" actId="2085"/>
        <pc:sldMkLst>
          <pc:docMk/>
          <pc:sldMk cId="208904525" sldId="308"/>
        </pc:sldMkLst>
        <pc:spChg chg="mod">
          <ac:chgData name="이 경오" userId="03d471aaec579ec3" providerId="LiveId" clId="{116B9D1B-F2F0-4EA8-9F96-C53B4D880F9F}" dt="2020-05-10T07:43:36.015" v="1130" actId="1076"/>
          <ac:spMkLst>
            <pc:docMk/>
            <pc:sldMk cId="208904525" sldId="308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43:42.656" v="1133" actId="207"/>
          <ac:spMkLst>
            <pc:docMk/>
            <pc:sldMk cId="208904525" sldId="308"/>
            <ac:spMk id="6" creationId="{C2EBE39D-3484-47CC-8574-359E45600958}"/>
          </ac:spMkLst>
        </pc:spChg>
        <pc:spChg chg="add mod">
          <ac:chgData name="이 경오" userId="03d471aaec579ec3" providerId="LiveId" clId="{116B9D1B-F2F0-4EA8-9F96-C53B4D880F9F}" dt="2020-05-10T07:44:14.814" v="1140" actId="1076"/>
          <ac:spMkLst>
            <pc:docMk/>
            <pc:sldMk cId="208904525" sldId="308"/>
            <ac:spMk id="11" creationId="{5610A4E9-49FA-4AF2-AD47-AA7E9ABFD776}"/>
          </ac:spMkLst>
        </pc:spChg>
        <pc:spChg chg="mod">
          <ac:chgData name="이 경오" userId="03d471aaec579ec3" providerId="LiveId" clId="{116B9D1B-F2F0-4EA8-9F96-C53B4D880F9F}" dt="2020-05-10T07:44:14.814" v="1140" actId="1076"/>
          <ac:spMkLst>
            <pc:docMk/>
            <pc:sldMk cId="208904525" sldId="308"/>
            <ac:spMk id="15" creationId="{5B6721A4-6FBF-4BED-AAC6-4A43EA81BA95}"/>
          </ac:spMkLst>
        </pc:spChg>
        <pc:spChg chg="mod">
          <ac:chgData name="이 경오" userId="03d471aaec579ec3" providerId="LiveId" clId="{116B9D1B-F2F0-4EA8-9F96-C53B4D880F9F}" dt="2020-05-10T07:44:14.814" v="1140" actId="1076"/>
          <ac:spMkLst>
            <pc:docMk/>
            <pc:sldMk cId="208904525" sldId="308"/>
            <ac:spMk id="17" creationId="{15435895-4070-4088-8A26-065135C416CB}"/>
          </ac:spMkLst>
        </pc:spChg>
        <pc:picChg chg="add mod">
          <ac:chgData name="이 경오" userId="03d471aaec579ec3" providerId="LiveId" clId="{116B9D1B-F2F0-4EA8-9F96-C53B4D880F9F}" dt="2020-05-10T07:50:48.225" v="1263" actId="2085"/>
          <ac:picMkLst>
            <pc:docMk/>
            <pc:sldMk cId="208904525" sldId="308"/>
            <ac:picMk id="3" creationId="{73587F8F-79F0-4DFF-B7A6-EEB770872529}"/>
          </ac:picMkLst>
        </pc:picChg>
        <pc:picChg chg="add mod">
          <ac:chgData name="이 경오" userId="03d471aaec579ec3" providerId="LiveId" clId="{116B9D1B-F2F0-4EA8-9F96-C53B4D880F9F}" dt="2020-05-10T07:50:48.225" v="1263" actId="2085"/>
          <ac:picMkLst>
            <pc:docMk/>
            <pc:sldMk cId="208904525" sldId="308"/>
            <ac:picMk id="7" creationId="{19FCC815-B9C9-4875-AEFA-8BF7F5B5C6AB}"/>
          </ac:picMkLst>
        </pc:picChg>
        <pc:picChg chg="del">
          <ac:chgData name="이 경오" userId="03d471aaec579ec3" providerId="LiveId" clId="{116B9D1B-F2F0-4EA8-9F96-C53B4D880F9F}" dt="2020-05-06T14:42:58.603" v="433" actId="478"/>
          <ac:picMkLst>
            <pc:docMk/>
            <pc:sldMk cId="208904525" sldId="308"/>
            <ac:picMk id="8" creationId="{2003296E-4A94-4EB2-8E6B-AB08E847FBCE}"/>
          </ac:picMkLst>
        </pc:picChg>
        <pc:picChg chg="del">
          <ac:chgData name="이 경오" userId="03d471aaec579ec3" providerId="LiveId" clId="{116B9D1B-F2F0-4EA8-9F96-C53B4D880F9F}" dt="2020-05-06T14:43:32.815" v="453" actId="478"/>
          <ac:picMkLst>
            <pc:docMk/>
            <pc:sldMk cId="208904525" sldId="308"/>
            <ac:picMk id="9" creationId="{4AD4787D-30B4-46D4-AF5E-AAF106FCFC6C}"/>
          </ac:picMkLst>
        </pc:picChg>
        <pc:picChg chg="add mod">
          <ac:chgData name="이 경오" userId="03d471aaec579ec3" providerId="LiveId" clId="{116B9D1B-F2F0-4EA8-9F96-C53B4D880F9F}" dt="2020-05-10T07:50:39.387" v="1260" actId="571"/>
          <ac:picMkLst>
            <pc:docMk/>
            <pc:sldMk cId="208904525" sldId="308"/>
            <ac:picMk id="12" creationId="{E32DFF76-EB86-4E78-874F-9BA8BA015ECA}"/>
          </ac:picMkLst>
        </pc:picChg>
        <pc:picChg chg="add mod">
          <ac:chgData name="이 경오" userId="03d471aaec579ec3" providerId="LiveId" clId="{116B9D1B-F2F0-4EA8-9F96-C53B4D880F9F}" dt="2020-05-10T07:50:39.387" v="1260" actId="571"/>
          <ac:picMkLst>
            <pc:docMk/>
            <pc:sldMk cId="208904525" sldId="308"/>
            <ac:picMk id="13" creationId="{3D529491-0D26-4630-AD00-5950C55347BE}"/>
          </ac:picMkLst>
        </pc:picChg>
      </pc:sldChg>
      <pc:sldChg chg="addSp delSp modSp mod">
        <pc:chgData name="이 경오" userId="03d471aaec579ec3" providerId="LiveId" clId="{116B9D1B-F2F0-4EA8-9F96-C53B4D880F9F}" dt="2020-05-10T07:50:25.230" v="1257" actId="2085"/>
        <pc:sldMkLst>
          <pc:docMk/>
          <pc:sldMk cId="1991680698" sldId="309"/>
        </pc:sldMkLst>
        <pc:spChg chg="mod">
          <ac:chgData name="이 경오" userId="03d471aaec579ec3" providerId="LiveId" clId="{116B9D1B-F2F0-4EA8-9F96-C53B4D880F9F}" dt="2020-05-10T07:45:23.955" v="1168" actId="404"/>
          <ac:spMkLst>
            <pc:docMk/>
            <pc:sldMk cId="1991680698" sldId="309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46:04.934" v="1180" actId="207"/>
          <ac:spMkLst>
            <pc:docMk/>
            <pc:sldMk cId="1991680698" sldId="309"/>
            <ac:spMk id="6" creationId="{C2EBE39D-3484-47CC-8574-359E45600958}"/>
          </ac:spMkLst>
        </pc:spChg>
        <pc:spChg chg="mod">
          <ac:chgData name="이 경오" userId="03d471aaec579ec3" providerId="LiveId" clId="{116B9D1B-F2F0-4EA8-9F96-C53B4D880F9F}" dt="2020-05-10T07:46:38.961" v="1195" actId="1076"/>
          <ac:spMkLst>
            <pc:docMk/>
            <pc:sldMk cId="1991680698" sldId="309"/>
            <ac:spMk id="7" creationId="{33D20AF8-B2DB-4E6E-9B9E-BDCF1A87A8D4}"/>
          </ac:spMkLst>
        </pc:spChg>
        <pc:spChg chg="mod">
          <ac:chgData name="이 경오" userId="03d471aaec579ec3" providerId="LiveId" clId="{116B9D1B-F2F0-4EA8-9F96-C53B4D880F9F}" dt="2020-05-10T07:46:28.241" v="1190" actId="1076"/>
          <ac:spMkLst>
            <pc:docMk/>
            <pc:sldMk cId="1991680698" sldId="309"/>
            <ac:spMk id="14" creationId="{8CC9E1B3-4762-4D7A-95C9-62E134E3C801}"/>
          </ac:spMkLst>
        </pc:spChg>
        <pc:spChg chg="mod">
          <ac:chgData name="이 경오" userId="03d471aaec579ec3" providerId="LiveId" clId="{116B9D1B-F2F0-4EA8-9F96-C53B4D880F9F}" dt="2020-05-10T07:46:33.684" v="1193" actId="1076"/>
          <ac:spMkLst>
            <pc:docMk/>
            <pc:sldMk cId="1991680698" sldId="309"/>
            <ac:spMk id="17" creationId="{15435895-4070-4088-8A26-065135C416CB}"/>
          </ac:spMkLst>
        </pc:spChg>
        <pc:picChg chg="del">
          <ac:chgData name="이 경오" userId="03d471aaec579ec3" providerId="LiveId" clId="{116B9D1B-F2F0-4EA8-9F96-C53B4D880F9F}" dt="2020-05-06T15:07:45.745" v="583" actId="478"/>
          <ac:picMkLst>
            <pc:docMk/>
            <pc:sldMk cId="1991680698" sldId="309"/>
            <ac:picMk id="3" creationId="{D22F0B1B-2B5C-40A1-A992-E719C56AD1D9}"/>
          </ac:picMkLst>
        </pc:picChg>
        <pc:picChg chg="add mod">
          <ac:chgData name="이 경오" userId="03d471aaec579ec3" providerId="LiveId" clId="{116B9D1B-F2F0-4EA8-9F96-C53B4D880F9F}" dt="2020-05-10T07:50:25.230" v="1257" actId="2085"/>
          <ac:picMkLst>
            <pc:docMk/>
            <pc:sldMk cId="1991680698" sldId="309"/>
            <ac:picMk id="8" creationId="{DEAC1AD9-5E53-4CAB-8015-B38D7295712B}"/>
          </ac:picMkLst>
        </pc:picChg>
        <pc:picChg chg="add mod">
          <ac:chgData name="이 경오" userId="03d471aaec579ec3" providerId="LiveId" clId="{116B9D1B-F2F0-4EA8-9F96-C53B4D880F9F}" dt="2020-05-10T07:50:25.230" v="1257" actId="2085"/>
          <ac:picMkLst>
            <pc:docMk/>
            <pc:sldMk cId="1991680698" sldId="309"/>
            <ac:picMk id="9" creationId="{446D71B1-A21F-46C9-9A1D-737888F3B7CC}"/>
          </ac:picMkLst>
        </pc:picChg>
        <pc:picChg chg="del mod">
          <ac:chgData name="이 경오" userId="03d471aaec579ec3" providerId="LiveId" clId="{116B9D1B-F2F0-4EA8-9F96-C53B4D880F9F}" dt="2020-05-06T15:08:53.170" v="591" actId="478"/>
          <ac:picMkLst>
            <pc:docMk/>
            <pc:sldMk cId="1991680698" sldId="309"/>
            <ac:picMk id="11" creationId="{87EF69A2-B89C-4E6F-98F2-74E3528E4A0F}"/>
          </ac:picMkLst>
        </pc:picChg>
      </pc:sldChg>
      <pc:sldChg chg="addSp delSp modSp mod">
        <pc:chgData name="이 경오" userId="03d471aaec579ec3" providerId="LiveId" clId="{116B9D1B-F2F0-4EA8-9F96-C53B4D880F9F}" dt="2020-05-10T07:50:18.907" v="1255" actId="208"/>
        <pc:sldMkLst>
          <pc:docMk/>
          <pc:sldMk cId="3027182189" sldId="310"/>
        </pc:sldMkLst>
        <pc:spChg chg="mod">
          <ac:chgData name="이 경오" userId="03d471aaec579ec3" providerId="LiveId" clId="{116B9D1B-F2F0-4EA8-9F96-C53B4D880F9F}" dt="2020-05-10T07:46:52.880" v="1198" actId="404"/>
          <ac:spMkLst>
            <pc:docMk/>
            <pc:sldMk cId="3027182189" sldId="310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47:01.293" v="1202" actId="207"/>
          <ac:spMkLst>
            <pc:docMk/>
            <pc:sldMk cId="3027182189" sldId="310"/>
            <ac:spMk id="6" creationId="{C2EBE39D-3484-47CC-8574-359E45600958}"/>
          </ac:spMkLst>
        </pc:spChg>
        <pc:spChg chg="del">
          <ac:chgData name="이 경오" userId="03d471aaec579ec3" providerId="LiveId" clId="{116B9D1B-F2F0-4EA8-9F96-C53B4D880F9F}" dt="2020-05-06T15:09:45.022" v="629" actId="478"/>
          <ac:spMkLst>
            <pc:docMk/>
            <pc:sldMk cId="3027182189" sldId="310"/>
            <ac:spMk id="9" creationId="{98DB702E-7DEF-482C-A94E-C28C77E825C1}"/>
          </ac:spMkLst>
        </pc:spChg>
        <pc:spChg chg="del">
          <ac:chgData name="이 경오" userId="03d471aaec579ec3" providerId="LiveId" clId="{116B9D1B-F2F0-4EA8-9F96-C53B4D880F9F}" dt="2020-05-06T15:09:45.022" v="629" actId="478"/>
          <ac:spMkLst>
            <pc:docMk/>
            <pc:sldMk cId="3027182189" sldId="310"/>
            <ac:spMk id="13" creationId="{4CFA7B29-CF93-470D-98C1-ECBB1EA8B26B}"/>
          </ac:spMkLst>
        </pc:spChg>
        <pc:spChg chg="del">
          <ac:chgData name="이 경오" userId="03d471aaec579ec3" providerId="LiveId" clId="{116B9D1B-F2F0-4EA8-9F96-C53B4D880F9F}" dt="2020-05-06T15:09:52.007" v="631" actId="478"/>
          <ac:spMkLst>
            <pc:docMk/>
            <pc:sldMk cId="3027182189" sldId="310"/>
            <ac:spMk id="16" creationId="{060B89F2-2E93-4B69-A58C-2BEF2719E1BC}"/>
          </ac:spMkLst>
        </pc:spChg>
        <pc:picChg chg="add mod">
          <ac:chgData name="이 경오" userId="03d471aaec579ec3" providerId="LiveId" clId="{116B9D1B-F2F0-4EA8-9F96-C53B4D880F9F}" dt="2020-05-10T07:50:14.492" v="1254" actId="2085"/>
          <ac:picMkLst>
            <pc:docMk/>
            <pc:sldMk cId="3027182189" sldId="310"/>
            <ac:picMk id="3" creationId="{32277C0B-7CD1-49DF-A620-8267353173F4}"/>
          </ac:picMkLst>
        </pc:picChg>
        <pc:picChg chg="mod">
          <ac:chgData name="이 경오" userId="03d471aaec579ec3" providerId="LiveId" clId="{116B9D1B-F2F0-4EA8-9F96-C53B4D880F9F}" dt="2020-05-10T07:50:18.907" v="1255" actId="208"/>
          <ac:picMkLst>
            <pc:docMk/>
            <pc:sldMk cId="3027182189" sldId="310"/>
            <ac:picMk id="10" creationId="{E0322D14-D96B-4934-98CC-E1E902FB8596}"/>
          </ac:picMkLst>
        </pc:picChg>
      </pc:sldChg>
      <pc:sldChg chg="del">
        <pc:chgData name="이 경오" userId="03d471aaec579ec3" providerId="LiveId" clId="{116B9D1B-F2F0-4EA8-9F96-C53B4D880F9F}" dt="2020-05-06T15:10:35.584" v="638" actId="2696"/>
        <pc:sldMkLst>
          <pc:docMk/>
          <pc:sldMk cId="3213109803" sldId="311"/>
        </pc:sldMkLst>
      </pc:sldChg>
      <pc:sldChg chg="modSp mod">
        <pc:chgData name="이 경오" userId="03d471aaec579ec3" providerId="LiveId" clId="{116B9D1B-F2F0-4EA8-9F96-C53B4D880F9F}" dt="2020-05-10T07:47:26.204" v="1209" actId="404"/>
        <pc:sldMkLst>
          <pc:docMk/>
          <pc:sldMk cId="3928279580" sldId="312"/>
        </pc:sldMkLst>
        <pc:spChg chg="mod">
          <ac:chgData name="이 경오" userId="03d471aaec579ec3" providerId="LiveId" clId="{116B9D1B-F2F0-4EA8-9F96-C53B4D880F9F}" dt="2020-05-10T07:47:26.204" v="1209" actId="404"/>
          <ac:spMkLst>
            <pc:docMk/>
            <pc:sldMk cId="3928279580" sldId="312"/>
            <ac:spMk id="6" creationId="{97ABE4A9-0E2E-45E8-86C2-53BF8FA05A72}"/>
          </ac:spMkLst>
        </pc:spChg>
      </pc:sldChg>
      <pc:sldChg chg="addSp delSp modSp mod">
        <pc:chgData name="이 경오" userId="03d471aaec579ec3" providerId="LiveId" clId="{116B9D1B-F2F0-4EA8-9F96-C53B4D880F9F}" dt="2020-05-10T07:49:52.738" v="1249" actId="208"/>
        <pc:sldMkLst>
          <pc:docMk/>
          <pc:sldMk cId="3526229784" sldId="313"/>
        </pc:sldMkLst>
        <pc:spChg chg="del mod">
          <ac:chgData name="이 경오" userId="03d471aaec579ec3" providerId="LiveId" clId="{116B9D1B-F2F0-4EA8-9F96-C53B4D880F9F}" dt="2020-05-10T07:48:56.850" v="1232" actId="478"/>
          <ac:spMkLst>
            <pc:docMk/>
            <pc:sldMk cId="3526229784" sldId="313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49:05.815" v="1237" actId="207"/>
          <ac:spMkLst>
            <pc:docMk/>
            <pc:sldMk cId="3526229784" sldId="313"/>
            <ac:spMk id="12" creationId="{66812302-F60B-4FD0-BFC5-A8FEC630A678}"/>
          </ac:spMkLst>
        </pc:spChg>
        <pc:spChg chg="mod">
          <ac:chgData name="이 경오" userId="03d471aaec579ec3" providerId="LiveId" clId="{116B9D1B-F2F0-4EA8-9F96-C53B4D880F9F}" dt="2020-05-10T07:49:34.863" v="1245" actId="14100"/>
          <ac:spMkLst>
            <pc:docMk/>
            <pc:sldMk cId="3526229784" sldId="313"/>
            <ac:spMk id="15" creationId="{E491685A-A7FA-46F8-A477-B0E70F0A6D2A}"/>
          </ac:spMkLst>
        </pc:spChg>
        <pc:spChg chg="mod">
          <ac:chgData name="이 경오" userId="03d471aaec579ec3" providerId="LiveId" clId="{116B9D1B-F2F0-4EA8-9F96-C53B4D880F9F}" dt="2020-05-10T07:49:31.413" v="1244" actId="14100"/>
          <ac:spMkLst>
            <pc:docMk/>
            <pc:sldMk cId="3526229784" sldId="313"/>
            <ac:spMk id="17" creationId="{0EF566FE-3CB7-48BF-8CF4-FB48C4E828E4}"/>
          </ac:spMkLst>
        </pc:spChg>
        <pc:spChg chg="add mod">
          <ac:chgData name="이 경오" userId="03d471aaec579ec3" providerId="LiveId" clId="{116B9D1B-F2F0-4EA8-9F96-C53B4D880F9F}" dt="2020-05-10T07:48:57.093" v="1233"/>
          <ac:spMkLst>
            <pc:docMk/>
            <pc:sldMk cId="3526229784" sldId="313"/>
            <ac:spMk id="18" creationId="{DFC61660-1A5D-4881-8DE6-186F961F408E}"/>
          </ac:spMkLst>
        </pc:spChg>
        <pc:spChg chg="mod">
          <ac:chgData name="이 경오" userId="03d471aaec579ec3" providerId="LiveId" clId="{116B9D1B-F2F0-4EA8-9F96-C53B4D880F9F}" dt="2020-05-10T07:49:41.149" v="1247" actId="14100"/>
          <ac:spMkLst>
            <pc:docMk/>
            <pc:sldMk cId="3526229784" sldId="313"/>
            <ac:spMk id="23" creationId="{57921E04-96AD-4D0C-99B7-FF850731F4C5}"/>
          </ac:spMkLst>
        </pc:spChg>
        <pc:spChg chg="mod">
          <ac:chgData name="이 경오" userId="03d471aaec579ec3" providerId="LiveId" clId="{116B9D1B-F2F0-4EA8-9F96-C53B4D880F9F}" dt="2020-05-10T07:49:23.530" v="1240" actId="14100"/>
          <ac:spMkLst>
            <pc:docMk/>
            <pc:sldMk cId="3526229784" sldId="313"/>
            <ac:spMk id="24" creationId="{B5E67DEF-FB33-4163-946F-B62BE0791A6F}"/>
          </ac:spMkLst>
        </pc:spChg>
        <pc:picChg chg="mod">
          <ac:chgData name="이 경오" userId="03d471aaec579ec3" providerId="LiveId" clId="{116B9D1B-F2F0-4EA8-9F96-C53B4D880F9F}" dt="2020-05-10T07:49:52.738" v="1249" actId="208"/>
          <ac:picMkLst>
            <pc:docMk/>
            <pc:sldMk cId="3526229784" sldId="313"/>
            <ac:picMk id="8" creationId="{BE7E3DF6-F812-4272-8EF6-F911B689A397}"/>
          </ac:picMkLst>
        </pc:picChg>
        <pc:picChg chg="mod">
          <ac:chgData name="이 경오" userId="03d471aaec579ec3" providerId="LiveId" clId="{116B9D1B-F2F0-4EA8-9F96-C53B4D880F9F}" dt="2020-05-10T07:49:52.738" v="1249" actId="208"/>
          <ac:picMkLst>
            <pc:docMk/>
            <pc:sldMk cId="3526229784" sldId="313"/>
            <ac:picMk id="9" creationId="{393336A7-B0C2-4D1A-82D5-599B4789EE5D}"/>
          </ac:picMkLst>
        </pc:picChg>
        <pc:picChg chg="mod">
          <ac:chgData name="이 경오" userId="03d471aaec579ec3" providerId="LiveId" clId="{116B9D1B-F2F0-4EA8-9F96-C53B4D880F9F}" dt="2020-05-10T07:49:52.738" v="1249" actId="208"/>
          <ac:picMkLst>
            <pc:docMk/>
            <pc:sldMk cId="3526229784" sldId="313"/>
            <ac:picMk id="14" creationId="{9BF7462D-568D-45D5-82A1-B90368413353}"/>
          </ac:picMkLst>
        </pc:picChg>
        <pc:picChg chg="mod">
          <ac:chgData name="이 경오" userId="03d471aaec579ec3" providerId="LiveId" clId="{116B9D1B-F2F0-4EA8-9F96-C53B4D880F9F}" dt="2020-05-10T07:49:52.738" v="1249" actId="208"/>
          <ac:picMkLst>
            <pc:docMk/>
            <pc:sldMk cId="3526229784" sldId="313"/>
            <ac:picMk id="20" creationId="{49BAD89F-0D67-4C9A-B137-6AEA155FA7EF}"/>
          </ac:picMkLst>
        </pc:picChg>
        <pc:cxnChg chg="mod">
          <ac:chgData name="이 경오" userId="03d471aaec579ec3" providerId="LiveId" clId="{116B9D1B-F2F0-4EA8-9F96-C53B4D880F9F}" dt="2020-05-10T07:49:34.863" v="1245" actId="14100"/>
          <ac:cxnSpMkLst>
            <pc:docMk/>
            <pc:sldMk cId="3526229784" sldId="313"/>
            <ac:cxnSpMk id="16" creationId="{C9315C35-0217-485C-A454-B76DFC45837C}"/>
          </ac:cxnSpMkLst>
        </pc:cxnChg>
        <pc:cxnChg chg="mod">
          <ac:chgData name="이 경오" userId="03d471aaec579ec3" providerId="LiveId" clId="{116B9D1B-F2F0-4EA8-9F96-C53B4D880F9F}" dt="2020-05-10T07:49:41.149" v="1247" actId="14100"/>
          <ac:cxnSpMkLst>
            <pc:docMk/>
            <pc:sldMk cId="3526229784" sldId="313"/>
            <ac:cxnSpMk id="25" creationId="{EA696F06-5F57-460F-B02D-1F88BEA6D267}"/>
          </ac:cxnSpMkLst>
        </pc:cxnChg>
        <pc:cxnChg chg="mod">
          <ac:chgData name="이 경오" userId="03d471aaec579ec3" providerId="LiveId" clId="{116B9D1B-F2F0-4EA8-9F96-C53B4D880F9F}" dt="2020-05-10T07:49:41.149" v="1247" actId="14100"/>
          <ac:cxnSpMkLst>
            <pc:docMk/>
            <pc:sldMk cId="3526229784" sldId="313"/>
            <ac:cxnSpMk id="28" creationId="{8949C7EE-63CC-4047-9E40-AF40DFCF2A26}"/>
          </ac:cxnSpMkLst>
        </pc:cxnChg>
      </pc:sldChg>
      <pc:sldChg chg="addSp delSp modSp mod">
        <pc:chgData name="이 경오" userId="03d471aaec579ec3" providerId="LiveId" clId="{116B9D1B-F2F0-4EA8-9F96-C53B4D880F9F}" dt="2020-05-10T07:52:57.812" v="1336" actId="14100"/>
        <pc:sldMkLst>
          <pc:docMk/>
          <pc:sldMk cId="2997274749" sldId="314"/>
        </pc:sldMkLst>
        <pc:spChg chg="del">
          <ac:chgData name="이 경오" userId="03d471aaec579ec3" providerId="LiveId" clId="{116B9D1B-F2F0-4EA8-9F96-C53B4D880F9F}" dt="2020-05-10T07:51:38.096" v="1270" actId="478"/>
          <ac:spMkLst>
            <pc:docMk/>
            <pc:sldMk cId="2997274749" sldId="314"/>
            <ac:spMk id="2" creationId="{00000000-0000-0000-0000-000000000000}"/>
          </ac:spMkLst>
        </pc:spChg>
        <pc:spChg chg="del">
          <ac:chgData name="이 경오" userId="03d471aaec579ec3" providerId="LiveId" clId="{116B9D1B-F2F0-4EA8-9F96-C53B4D880F9F}" dt="2020-05-10T07:51:47.779" v="1272" actId="478"/>
          <ac:spMkLst>
            <pc:docMk/>
            <pc:sldMk cId="2997274749" sldId="314"/>
            <ac:spMk id="12" creationId="{66812302-F60B-4FD0-BFC5-A8FEC630A678}"/>
          </ac:spMkLst>
        </pc:spChg>
        <pc:spChg chg="add mod">
          <ac:chgData name="이 경오" userId="03d471aaec579ec3" providerId="LiveId" clId="{116B9D1B-F2F0-4EA8-9F96-C53B4D880F9F}" dt="2020-05-10T07:51:38.379" v="1271"/>
          <ac:spMkLst>
            <pc:docMk/>
            <pc:sldMk cId="2997274749" sldId="314"/>
            <ac:spMk id="17" creationId="{A1B64FA2-2051-4858-9B61-A85FC7AEA8A1}"/>
          </ac:spMkLst>
        </pc:spChg>
        <pc:spChg chg="mod">
          <ac:chgData name="이 경오" userId="03d471aaec579ec3" providerId="LiveId" clId="{116B9D1B-F2F0-4EA8-9F96-C53B4D880F9F}" dt="2020-05-10T07:52:13.772" v="1304" actId="14100"/>
          <ac:spMkLst>
            <pc:docMk/>
            <pc:sldMk cId="2997274749" sldId="314"/>
            <ac:spMk id="18" creationId="{37B4826C-6769-4665-9083-66636B607726}"/>
          </ac:spMkLst>
        </pc:spChg>
        <pc:spChg chg="add mod">
          <ac:chgData name="이 경오" userId="03d471aaec579ec3" providerId="LiveId" clId="{116B9D1B-F2F0-4EA8-9F96-C53B4D880F9F}" dt="2020-05-10T07:51:54.604" v="1287"/>
          <ac:spMkLst>
            <pc:docMk/>
            <pc:sldMk cId="2997274749" sldId="314"/>
            <ac:spMk id="20" creationId="{5B0F38AB-14D3-49DF-891A-650143925270}"/>
          </ac:spMkLst>
        </pc:spChg>
        <pc:spChg chg="mod">
          <ac:chgData name="이 경오" userId="03d471aaec579ec3" providerId="LiveId" clId="{116B9D1B-F2F0-4EA8-9F96-C53B4D880F9F}" dt="2020-05-10T07:52:21.603" v="1316" actId="1038"/>
          <ac:spMkLst>
            <pc:docMk/>
            <pc:sldMk cId="2997274749" sldId="314"/>
            <ac:spMk id="21" creationId="{97AF2823-FB09-44CA-A0B0-3ABDD2FB3BE3}"/>
          </ac:spMkLst>
        </pc:spChg>
        <pc:spChg chg="mod">
          <ac:chgData name="이 경오" userId="03d471aaec579ec3" providerId="LiveId" clId="{116B9D1B-F2F0-4EA8-9F96-C53B4D880F9F}" dt="2020-05-10T07:52:26.271" v="1323" actId="1037"/>
          <ac:spMkLst>
            <pc:docMk/>
            <pc:sldMk cId="2997274749" sldId="314"/>
            <ac:spMk id="22" creationId="{02D07392-A822-4FBB-B0D8-A4C9B2D4EF3E}"/>
          </ac:spMkLst>
        </pc:spChg>
        <pc:spChg chg="mod">
          <ac:chgData name="이 경오" userId="03d471aaec579ec3" providerId="LiveId" clId="{116B9D1B-F2F0-4EA8-9F96-C53B4D880F9F}" dt="2020-05-10T07:52:55.155" v="1335" actId="1076"/>
          <ac:spMkLst>
            <pc:docMk/>
            <pc:sldMk cId="2997274749" sldId="314"/>
            <ac:spMk id="25" creationId="{6CED8692-72CC-4E92-9563-E6D64AF49DF3}"/>
          </ac:spMkLst>
        </pc:spChg>
        <pc:picChg chg="mod">
          <ac:chgData name="이 경오" userId="03d471aaec579ec3" providerId="LiveId" clId="{116B9D1B-F2F0-4EA8-9F96-C53B4D880F9F}" dt="2020-05-10T07:52:03.050" v="1288" actId="1076"/>
          <ac:picMkLst>
            <pc:docMk/>
            <pc:sldMk cId="2997274749" sldId="314"/>
            <ac:picMk id="3" creationId="{C09F7362-10C3-4610-8DB7-447AF9592470}"/>
          </ac:picMkLst>
        </pc:picChg>
        <pc:picChg chg="mod">
          <ac:chgData name="이 경오" userId="03d471aaec579ec3" providerId="LiveId" clId="{116B9D1B-F2F0-4EA8-9F96-C53B4D880F9F}" dt="2020-05-10T07:52:16.273" v="1306" actId="1076"/>
          <ac:picMkLst>
            <pc:docMk/>
            <pc:sldMk cId="2997274749" sldId="314"/>
            <ac:picMk id="6" creationId="{3F700947-043F-4F2B-8490-982C807856ED}"/>
          </ac:picMkLst>
        </pc:picChg>
        <pc:picChg chg="mod">
          <ac:chgData name="이 경오" userId="03d471aaec579ec3" providerId="LiveId" clId="{116B9D1B-F2F0-4EA8-9F96-C53B4D880F9F}" dt="2020-05-10T07:52:03.050" v="1288" actId="1076"/>
          <ac:picMkLst>
            <pc:docMk/>
            <pc:sldMk cId="2997274749" sldId="314"/>
            <ac:picMk id="7" creationId="{A4529FD9-4219-4180-A6A0-2CA6AF8802A7}"/>
          </ac:picMkLst>
        </pc:picChg>
        <pc:picChg chg="mod">
          <ac:chgData name="이 경오" userId="03d471aaec579ec3" providerId="LiveId" clId="{116B9D1B-F2F0-4EA8-9F96-C53B4D880F9F}" dt="2020-05-10T07:52:45.276" v="1334" actId="1076"/>
          <ac:picMkLst>
            <pc:docMk/>
            <pc:sldMk cId="2997274749" sldId="314"/>
            <ac:picMk id="10" creationId="{427CC501-B2E5-4814-8899-8F5C8228EC0B}"/>
          </ac:picMkLst>
        </pc:picChg>
        <pc:cxnChg chg="mod">
          <ac:chgData name="이 경오" userId="03d471aaec579ec3" providerId="LiveId" clId="{116B9D1B-F2F0-4EA8-9F96-C53B4D880F9F}" dt="2020-05-10T07:52:21.603" v="1316" actId="1038"/>
          <ac:cxnSpMkLst>
            <pc:docMk/>
            <pc:sldMk cId="2997274749" sldId="314"/>
            <ac:cxnSpMk id="19" creationId="{D343EC07-2FD9-4E12-A7C1-2ADB8A1A8003}"/>
          </ac:cxnSpMkLst>
        </pc:cxnChg>
        <pc:cxnChg chg="mod">
          <ac:chgData name="이 경오" userId="03d471aaec579ec3" providerId="LiveId" clId="{116B9D1B-F2F0-4EA8-9F96-C53B4D880F9F}" dt="2020-05-10T07:52:26.271" v="1323" actId="1037"/>
          <ac:cxnSpMkLst>
            <pc:docMk/>
            <pc:sldMk cId="2997274749" sldId="314"/>
            <ac:cxnSpMk id="23" creationId="{40657873-E3B6-4DEE-96D2-61C15872A38A}"/>
          </ac:cxnSpMkLst>
        </pc:cxnChg>
        <pc:cxnChg chg="mod">
          <ac:chgData name="이 경오" userId="03d471aaec579ec3" providerId="LiveId" clId="{116B9D1B-F2F0-4EA8-9F96-C53B4D880F9F}" dt="2020-05-10T07:52:57.812" v="1336" actId="14100"/>
          <ac:cxnSpMkLst>
            <pc:docMk/>
            <pc:sldMk cId="2997274749" sldId="314"/>
            <ac:cxnSpMk id="26" creationId="{5CFA0E51-12C4-4209-AE75-E4D643301A12}"/>
          </ac:cxnSpMkLst>
        </pc:cxnChg>
      </pc:sldChg>
      <pc:sldChg chg="addSp delSp modSp mod">
        <pc:chgData name="이 경오" userId="03d471aaec579ec3" providerId="LiveId" clId="{116B9D1B-F2F0-4EA8-9F96-C53B4D880F9F}" dt="2020-05-10T07:53:30.330" v="1348" actId="1035"/>
        <pc:sldMkLst>
          <pc:docMk/>
          <pc:sldMk cId="1421965379" sldId="315"/>
        </pc:sldMkLst>
        <pc:spChg chg="del">
          <ac:chgData name="이 경오" userId="03d471aaec579ec3" providerId="LiveId" clId="{116B9D1B-F2F0-4EA8-9F96-C53B4D880F9F}" dt="2020-05-10T07:53:13.809" v="1337" actId="478"/>
          <ac:spMkLst>
            <pc:docMk/>
            <pc:sldMk cId="1421965379" sldId="315"/>
            <ac:spMk id="2" creationId="{00000000-0000-0000-0000-000000000000}"/>
          </ac:spMkLst>
        </pc:spChg>
        <pc:spChg chg="add mod">
          <ac:chgData name="이 경오" userId="03d471aaec579ec3" providerId="LiveId" clId="{116B9D1B-F2F0-4EA8-9F96-C53B4D880F9F}" dt="2020-05-10T07:53:13.996" v="1338"/>
          <ac:spMkLst>
            <pc:docMk/>
            <pc:sldMk cId="1421965379" sldId="315"/>
            <ac:spMk id="10" creationId="{1CBB78D4-A32B-4B15-9693-5E8C575BDBE0}"/>
          </ac:spMkLst>
        </pc:spChg>
        <pc:spChg chg="add mod">
          <ac:chgData name="이 경오" userId="03d471aaec579ec3" providerId="LiveId" clId="{116B9D1B-F2F0-4EA8-9F96-C53B4D880F9F}" dt="2020-05-10T07:53:21.794" v="1339" actId="1076"/>
          <ac:spMkLst>
            <pc:docMk/>
            <pc:sldMk cId="1421965379" sldId="315"/>
            <ac:spMk id="11" creationId="{8F314C9E-6B1C-473B-BA99-194020C76041}"/>
          </ac:spMkLst>
        </pc:spChg>
        <pc:spChg chg="del">
          <ac:chgData name="이 경오" userId="03d471aaec579ec3" providerId="LiveId" clId="{116B9D1B-F2F0-4EA8-9F96-C53B4D880F9F}" dt="2020-05-10T07:53:13.809" v="1337" actId="478"/>
          <ac:spMkLst>
            <pc:docMk/>
            <pc:sldMk cId="1421965379" sldId="315"/>
            <ac:spMk id="12" creationId="{66812302-F60B-4FD0-BFC5-A8FEC630A678}"/>
          </ac:spMkLst>
        </pc:spChg>
        <pc:spChg chg="mod">
          <ac:chgData name="이 경오" userId="03d471aaec579ec3" providerId="LiveId" clId="{116B9D1B-F2F0-4EA8-9F96-C53B4D880F9F}" dt="2020-05-10T07:53:30.330" v="1348" actId="1035"/>
          <ac:spMkLst>
            <pc:docMk/>
            <pc:sldMk cId="1421965379" sldId="315"/>
            <ac:spMk id="15" creationId="{5A03AB59-C872-45AD-8CC4-14012382E18B}"/>
          </ac:spMkLst>
        </pc:spChg>
      </pc:sldChg>
      <pc:sldChg chg="modSp mod">
        <pc:chgData name="이 경오" userId="03d471aaec579ec3" providerId="LiveId" clId="{116B9D1B-F2F0-4EA8-9F96-C53B4D880F9F}" dt="2020-05-10T07:53:58.497" v="1356" actId="1076"/>
        <pc:sldMkLst>
          <pc:docMk/>
          <pc:sldMk cId="1155329877" sldId="316"/>
        </pc:sldMkLst>
        <pc:spChg chg="mod">
          <ac:chgData name="이 경오" userId="03d471aaec579ec3" providerId="LiveId" clId="{116B9D1B-F2F0-4EA8-9F96-C53B4D880F9F}" dt="2020-05-10T07:53:40.391" v="1351" actId="1076"/>
          <ac:spMkLst>
            <pc:docMk/>
            <pc:sldMk cId="1155329877" sldId="316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53:58.497" v="1356" actId="1076"/>
          <ac:spMkLst>
            <pc:docMk/>
            <pc:sldMk cId="1155329877" sldId="316"/>
            <ac:spMk id="7" creationId="{EF1C5BCC-3C7B-403C-987A-5D5F47FE067D}"/>
          </ac:spMkLst>
        </pc:spChg>
        <pc:spChg chg="mod">
          <ac:chgData name="이 경오" userId="03d471aaec579ec3" providerId="LiveId" clId="{116B9D1B-F2F0-4EA8-9F96-C53B4D880F9F}" dt="2020-05-10T07:53:58.497" v="1356" actId="1076"/>
          <ac:spMkLst>
            <pc:docMk/>
            <pc:sldMk cId="1155329877" sldId="316"/>
            <ac:spMk id="11" creationId="{61D75DB5-9394-4657-8886-A48CDF76D068}"/>
          </ac:spMkLst>
        </pc:spChg>
        <pc:spChg chg="mod">
          <ac:chgData name="이 경오" userId="03d471aaec579ec3" providerId="LiveId" clId="{116B9D1B-F2F0-4EA8-9F96-C53B4D880F9F}" dt="2020-05-10T07:53:51.975" v="1355" actId="1076"/>
          <ac:spMkLst>
            <pc:docMk/>
            <pc:sldMk cId="1155329877" sldId="316"/>
            <ac:spMk id="12" creationId="{66812302-F60B-4FD0-BFC5-A8FEC630A678}"/>
          </ac:spMkLst>
        </pc:spChg>
        <pc:spChg chg="mod">
          <ac:chgData name="이 경오" userId="03d471aaec579ec3" providerId="LiveId" clId="{116B9D1B-F2F0-4EA8-9F96-C53B4D880F9F}" dt="2020-05-10T07:53:58.497" v="1356" actId="1076"/>
          <ac:spMkLst>
            <pc:docMk/>
            <pc:sldMk cId="1155329877" sldId="316"/>
            <ac:spMk id="14" creationId="{E1D5EBF8-7EE1-417C-8E8E-B3DEDA4F173B}"/>
          </ac:spMkLst>
        </pc:spChg>
        <pc:spChg chg="mod">
          <ac:chgData name="이 경오" userId="03d471aaec579ec3" providerId="LiveId" clId="{116B9D1B-F2F0-4EA8-9F96-C53B4D880F9F}" dt="2020-05-10T07:53:58.497" v="1356" actId="1076"/>
          <ac:spMkLst>
            <pc:docMk/>
            <pc:sldMk cId="1155329877" sldId="316"/>
            <ac:spMk id="16" creationId="{B415A335-C5AC-4AD8-ACA4-F73F72D662AD}"/>
          </ac:spMkLst>
        </pc:spChg>
        <pc:picChg chg="mod">
          <ac:chgData name="이 경오" userId="03d471aaec579ec3" providerId="LiveId" clId="{116B9D1B-F2F0-4EA8-9F96-C53B4D880F9F}" dt="2020-05-10T07:53:58.497" v="1356" actId="1076"/>
          <ac:picMkLst>
            <pc:docMk/>
            <pc:sldMk cId="1155329877" sldId="316"/>
            <ac:picMk id="6" creationId="{C8338AD8-5370-4AE9-BB78-3BF7E097A332}"/>
          </ac:picMkLst>
        </pc:picChg>
        <pc:picChg chg="mod">
          <ac:chgData name="이 경오" userId="03d471aaec579ec3" providerId="LiveId" clId="{116B9D1B-F2F0-4EA8-9F96-C53B4D880F9F}" dt="2020-05-10T07:53:58.497" v="1356" actId="1076"/>
          <ac:picMkLst>
            <pc:docMk/>
            <pc:sldMk cId="1155329877" sldId="316"/>
            <ac:picMk id="10" creationId="{BDE857E1-6672-496C-929E-094F1CC60FD7}"/>
          </ac:picMkLst>
        </pc:picChg>
        <pc:cxnChg chg="mod">
          <ac:chgData name="이 경오" userId="03d471aaec579ec3" providerId="LiveId" clId="{116B9D1B-F2F0-4EA8-9F96-C53B4D880F9F}" dt="2020-05-10T07:53:58.497" v="1356" actId="1076"/>
          <ac:cxnSpMkLst>
            <pc:docMk/>
            <pc:sldMk cId="1155329877" sldId="316"/>
            <ac:cxnSpMk id="17" creationId="{15038219-7ED1-4393-B6E6-3A222635AA4B}"/>
          </ac:cxnSpMkLst>
        </pc:cxnChg>
        <pc:cxnChg chg="mod">
          <ac:chgData name="이 경오" userId="03d471aaec579ec3" providerId="LiveId" clId="{116B9D1B-F2F0-4EA8-9F96-C53B4D880F9F}" dt="2020-05-10T07:53:58.497" v="1356" actId="1076"/>
          <ac:cxnSpMkLst>
            <pc:docMk/>
            <pc:sldMk cId="1155329877" sldId="316"/>
            <ac:cxnSpMk id="19" creationId="{8C354F1A-379B-4D24-9CDF-F9D551381B70}"/>
          </ac:cxnSpMkLst>
        </pc:cxnChg>
      </pc:sldChg>
      <pc:sldChg chg="delSp modSp mod">
        <pc:chgData name="이 경오" userId="03d471aaec579ec3" providerId="LiveId" clId="{116B9D1B-F2F0-4EA8-9F96-C53B4D880F9F}" dt="2020-05-10T07:55:01.585" v="1373" actId="113"/>
        <pc:sldMkLst>
          <pc:docMk/>
          <pc:sldMk cId="2607342884" sldId="317"/>
        </pc:sldMkLst>
        <pc:spChg chg="mod">
          <ac:chgData name="이 경오" userId="03d471aaec579ec3" providerId="LiveId" clId="{116B9D1B-F2F0-4EA8-9F96-C53B4D880F9F}" dt="2020-05-10T07:54:08.760" v="1359" actId="1076"/>
          <ac:spMkLst>
            <pc:docMk/>
            <pc:sldMk cId="2607342884" sldId="317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55:01.585" v="1373" actId="113"/>
          <ac:spMkLst>
            <pc:docMk/>
            <pc:sldMk cId="2607342884" sldId="317"/>
            <ac:spMk id="9" creationId="{408D3C6E-8FB6-48E5-9AD6-C0FC3BBCE7B2}"/>
          </ac:spMkLst>
        </pc:spChg>
        <pc:spChg chg="mod">
          <ac:chgData name="이 경오" userId="03d471aaec579ec3" providerId="LiveId" clId="{116B9D1B-F2F0-4EA8-9F96-C53B4D880F9F}" dt="2020-05-10T07:54:18.884" v="1363" actId="179"/>
          <ac:spMkLst>
            <pc:docMk/>
            <pc:sldMk cId="2607342884" sldId="317"/>
            <ac:spMk id="12" creationId="{66812302-F60B-4FD0-BFC5-A8FEC630A678}"/>
          </ac:spMkLst>
        </pc:spChg>
        <pc:spChg chg="mod">
          <ac:chgData name="이 경오" userId="03d471aaec579ec3" providerId="LiveId" clId="{116B9D1B-F2F0-4EA8-9F96-C53B4D880F9F}" dt="2020-05-10T07:54:56.450" v="1372" actId="113"/>
          <ac:spMkLst>
            <pc:docMk/>
            <pc:sldMk cId="2607342884" sldId="317"/>
            <ac:spMk id="18" creationId="{C1C3F4E9-7634-48C3-84FF-882716AFC688}"/>
          </ac:spMkLst>
        </pc:spChg>
        <pc:spChg chg="mod">
          <ac:chgData name="이 경오" userId="03d471aaec579ec3" providerId="LiveId" clId="{116B9D1B-F2F0-4EA8-9F96-C53B4D880F9F}" dt="2020-05-06T15:13:17.473" v="725" actId="14100"/>
          <ac:spMkLst>
            <pc:docMk/>
            <pc:sldMk cId="2607342884" sldId="317"/>
            <ac:spMk id="20" creationId="{4025BB77-0AED-45F2-864F-184066C87ABF}"/>
          </ac:spMkLst>
        </pc:spChg>
        <pc:spChg chg="mod">
          <ac:chgData name="이 경오" userId="03d471aaec579ec3" providerId="LiveId" clId="{116B9D1B-F2F0-4EA8-9F96-C53B4D880F9F}" dt="2020-05-06T15:13:17.473" v="725" actId="14100"/>
          <ac:spMkLst>
            <pc:docMk/>
            <pc:sldMk cId="2607342884" sldId="317"/>
            <ac:spMk id="21" creationId="{B527C11F-C2EE-45D6-ADEB-D15389E8DF99}"/>
          </ac:spMkLst>
        </pc:spChg>
        <pc:spChg chg="mod">
          <ac:chgData name="이 경오" userId="03d471aaec579ec3" providerId="LiveId" clId="{116B9D1B-F2F0-4EA8-9F96-C53B4D880F9F}" dt="2020-05-06T15:13:25.476" v="726" actId="1076"/>
          <ac:spMkLst>
            <pc:docMk/>
            <pc:sldMk cId="2607342884" sldId="317"/>
            <ac:spMk id="22" creationId="{3BFF833C-D62C-4257-BA27-C2350D89E97E}"/>
          </ac:spMkLst>
        </pc:spChg>
        <pc:spChg chg="mod">
          <ac:chgData name="이 경오" userId="03d471aaec579ec3" providerId="LiveId" clId="{116B9D1B-F2F0-4EA8-9F96-C53B4D880F9F}" dt="2020-05-06T15:13:45.318" v="731" actId="1076"/>
          <ac:spMkLst>
            <pc:docMk/>
            <pc:sldMk cId="2607342884" sldId="317"/>
            <ac:spMk id="23" creationId="{A072243F-1623-467B-B881-E9FD41E49445}"/>
          </ac:spMkLst>
        </pc:spChg>
        <pc:spChg chg="mod">
          <ac:chgData name="이 경오" userId="03d471aaec579ec3" providerId="LiveId" clId="{116B9D1B-F2F0-4EA8-9F96-C53B4D880F9F}" dt="2020-05-06T15:13:52.864" v="733" actId="1035"/>
          <ac:spMkLst>
            <pc:docMk/>
            <pc:sldMk cId="2607342884" sldId="317"/>
            <ac:spMk id="24" creationId="{03A6417A-2F06-4863-B8BC-71C465AE4260}"/>
          </ac:spMkLst>
        </pc:spChg>
        <pc:spChg chg="del">
          <ac:chgData name="이 경오" userId="03d471aaec579ec3" providerId="LiveId" clId="{116B9D1B-F2F0-4EA8-9F96-C53B4D880F9F}" dt="2020-05-06T15:13:56.290" v="734" actId="478"/>
          <ac:spMkLst>
            <pc:docMk/>
            <pc:sldMk cId="2607342884" sldId="317"/>
            <ac:spMk id="25" creationId="{984ADCFB-3679-4CA9-B74E-3E4958412E56}"/>
          </ac:spMkLst>
        </pc:spChg>
        <pc:spChg chg="mod">
          <ac:chgData name="이 경오" userId="03d471aaec579ec3" providerId="LiveId" clId="{116B9D1B-F2F0-4EA8-9F96-C53B4D880F9F}" dt="2020-05-06T15:13:37.134" v="730" actId="14100"/>
          <ac:spMkLst>
            <pc:docMk/>
            <pc:sldMk cId="2607342884" sldId="317"/>
            <ac:spMk id="26" creationId="{024B9E4C-F610-42F7-B6FC-4F1202E6632A}"/>
          </ac:spMkLst>
        </pc:spChg>
        <pc:picChg chg="mod ord">
          <ac:chgData name="이 경오" userId="03d471aaec579ec3" providerId="LiveId" clId="{116B9D1B-F2F0-4EA8-9F96-C53B4D880F9F}" dt="2020-05-06T15:13:31.045" v="728" actId="1076"/>
          <ac:picMkLst>
            <pc:docMk/>
            <pc:sldMk cId="2607342884" sldId="317"/>
            <ac:picMk id="3" creationId="{6A574383-76A2-4502-8678-D189094EF6C3}"/>
          </ac:picMkLst>
        </pc:picChg>
        <pc:picChg chg="del">
          <ac:chgData name="이 경오" userId="03d471aaec579ec3" providerId="LiveId" clId="{116B9D1B-F2F0-4EA8-9F96-C53B4D880F9F}" dt="2020-05-06T15:11:58.482" v="639" actId="478"/>
          <ac:picMkLst>
            <pc:docMk/>
            <pc:sldMk cId="2607342884" sldId="317"/>
            <ac:picMk id="8" creationId="{13042164-AC00-4A3B-B668-89826B0680D4}"/>
          </ac:picMkLst>
        </pc:picChg>
        <pc:picChg chg="del">
          <ac:chgData name="이 경오" userId="03d471aaec579ec3" providerId="LiveId" clId="{116B9D1B-F2F0-4EA8-9F96-C53B4D880F9F}" dt="2020-05-06T15:12:01.294" v="640" actId="478"/>
          <ac:picMkLst>
            <pc:docMk/>
            <pc:sldMk cId="2607342884" sldId="317"/>
            <ac:picMk id="13" creationId="{17300FE1-0BD5-425D-BDB2-6129CE47401B}"/>
          </ac:picMkLst>
        </pc:picChg>
      </pc:sldChg>
      <pc:sldChg chg="addSp delSp modSp mod">
        <pc:chgData name="이 경오" userId="03d471aaec579ec3" providerId="LiveId" clId="{116B9D1B-F2F0-4EA8-9F96-C53B4D880F9F}" dt="2020-05-10T07:56:11.412" v="1385" actId="1076"/>
        <pc:sldMkLst>
          <pc:docMk/>
          <pc:sldMk cId="4132889191" sldId="318"/>
        </pc:sldMkLst>
        <pc:spChg chg="del">
          <ac:chgData name="이 경오" userId="03d471aaec579ec3" providerId="LiveId" clId="{116B9D1B-F2F0-4EA8-9F96-C53B4D880F9F}" dt="2020-05-10T07:55:57.346" v="1379" actId="478"/>
          <ac:spMkLst>
            <pc:docMk/>
            <pc:sldMk cId="4132889191" sldId="318"/>
            <ac:spMk id="2" creationId="{00000000-0000-0000-0000-000000000000}"/>
          </ac:spMkLst>
        </pc:spChg>
        <pc:spChg chg="add mod">
          <ac:chgData name="이 경오" userId="03d471aaec579ec3" providerId="LiveId" clId="{116B9D1B-F2F0-4EA8-9F96-C53B4D880F9F}" dt="2020-05-10T07:55:57.539" v="1380"/>
          <ac:spMkLst>
            <pc:docMk/>
            <pc:sldMk cId="4132889191" sldId="318"/>
            <ac:spMk id="7" creationId="{B51036CC-BFF0-4588-83AA-DBD51D438C85}"/>
          </ac:spMkLst>
        </pc:spChg>
        <pc:spChg chg="mod">
          <ac:chgData name="이 경오" userId="03d471aaec579ec3" providerId="LiveId" clId="{116B9D1B-F2F0-4EA8-9F96-C53B4D880F9F}" dt="2020-05-10T07:56:06.603" v="1384" actId="179"/>
          <ac:spMkLst>
            <pc:docMk/>
            <pc:sldMk cId="4132889191" sldId="318"/>
            <ac:spMk id="12" creationId="{66812302-F60B-4FD0-BFC5-A8FEC630A678}"/>
          </ac:spMkLst>
        </pc:spChg>
        <pc:picChg chg="del">
          <ac:chgData name="이 경오" userId="03d471aaec579ec3" providerId="LiveId" clId="{116B9D1B-F2F0-4EA8-9F96-C53B4D880F9F}" dt="2020-05-06T15:15:55.902" v="805" actId="478"/>
          <ac:picMkLst>
            <pc:docMk/>
            <pc:sldMk cId="4132889191" sldId="318"/>
            <ac:picMk id="3" creationId="{AAD5AFF2-880D-4A1B-AA10-FEBEB7D05C94}"/>
          </ac:picMkLst>
        </pc:picChg>
        <pc:picChg chg="add mod">
          <ac:chgData name="이 경오" userId="03d471aaec579ec3" providerId="LiveId" clId="{116B9D1B-F2F0-4EA8-9F96-C53B4D880F9F}" dt="2020-05-10T07:56:11.412" v="1385" actId="1076"/>
          <ac:picMkLst>
            <pc:docMk/>
            <pc:sldMk cId="4132889191" sldId="318"/>
            <ac:picMk id="6" creationId="{387D1DF8-4DA0-4A84-99E5-5200132EBDBB}"/>
          </ac:picMkLst>
        </pc:picChg>
      </pc:sldChg>
      <pc:sldChg chg="modSp mod">
        <pc:chgData name="이 경오" userId="03d471aaec579ec3" providerId="LiveId" clId="{116B9D1B-F2F0-4EA8-9F96-C53B4D880F9F}" dt="2020-05-10T07:56:22.261" v="1386" actId="404"/>
        <pc:sldMkLst>
          <pc:docMk/>
          <pc:sldMk cId="2229294732" sldId="319"/>
        </pc:sldMkLst>
        <pc:spChg chg="mod">
          <ac:chgData name="이 경오" userId="03d471aaec579ec3" providerId="LiveId" clId="{116B9D1B-F2F0-4EA8-9F96-C53B4D880F9F}" dt="2020-05-10T07:56:22.261" v="1386" actId="404"/>
          <ac:spMkLst>
            <pc:docMk/>
            <pc:sldMk cId="2229294732" sldId="319"/>
            <ac:spMk id="6" creationId="{97ABE4A9-0E2E-45E8-86C2-53BF8FA05A72}"/>
          </ac:spMkLst>
        </pc:spChg>
      </pc:sldChg>
      <pc:sldChg chg="modSp mod">
        <pc:chgData name="이 경오" userId="03d471aaec579ec3" providerId="LiveId" clId="{116B9D1B-F2F0-4EA8-9F96-C53B4D880F9F}" dt="2020-05-10T08:03:00.230" v="1469" actId="179"/>
        <pc:sldMkLst>
          <pc:docMk/>
          <pc:sldMk cId="1930087035" sldId="320"/>
        </pc:sldMkLst>
        <pc:spChg chg="mod">
          <ac:chgData name="이 경오" userId="03d471aaec579ec3" providerId="LiveId" clId="{116B9D1B-F2F0-4EA8-9F96-C53B4D880F9F}" dt="2020-05-10T08:01:29.018" v="1454" actId="1076"/>
          <ac:spMkLst>
            <pc:docMk/>
            <pc:sldMk cId="1930087035" sldId="320"/>
            <ac:spMk id="9" creationId="{E050C306-C4E1-42EF-923D-5079FA405367}"/>
          </ac:spMkLst>
        </pc:spChg>
        <pc:spChg chg="mod">
          <ac:chgData name="이 경오" userId="03d471aaec579ec3" providerId="LiveId" clId="{116B9D1B-F2F0-4EA8-9F96-C53B4D880F9F}" dt="2020-05-10T08:03:00.230" v="1469" actId="179"/>
          <ac:spMkLst>
            <pc:docMk/>
            <pc:sldMk cId="1930087035" sldId="320"/>
            <ac:spMk id="16" creationId="{6F4BF667-F208-49FD-8758-5A88D3527AD7}"/>
          </ac:spMkLst>
        </pc:spChg>
        <pc:spChg chg="mod">
          <ac:chgData name="이 경오" userId="03d471aaec579ec3" providerId="LiveId" clId="{116B9D1B-F2F0-4EA8-9F96-C53B4D880F9F}" dt="2020-05-10T08:01:25.473" v="1453" actId="1076"/>
          <ac:spMkLst>
            <pc:docMk/>
            <pc:sldMk cId="1930087035" sldId="320"/>
            <ac:spMk id="22" creationId="{F3EAC8D9-CCF6-4A86-83AC-6B9A052A4891}"/>
          </ac:spMkLst>
        </pc:spChg>
        <pc:graphicFrameChg chg="modGraphic">
          <ac:chgData name="이 경오" userId="03d471aaec579ec3" providerId="LiveId" clId="{116B9D1B-F2F0-4EA8-9F96-C53B4D880F9F}" dt="2020-05-10T08:02:18.453" v="1467" actId="207"/>
          <ac:graphicFrameMkLst>
            <pc:docMk/>
            <pc:sldMk cId="1930087035" sldId="320"/>
            <ac:graphicFrameMk id="27" creationId="{3F3C60A2-A214-429B-9B83-2C41C3047749}"/>
          </ac:graphicFrameMkLst>
        </pc:graphicFrameChg>
        <pc:picChg chg="mod">
          <ac:chgData name="이 경오" userId="03d471aaec579ec3" providerId="LiveId" clId="{116B9D1B-F2F0-4EA8-9F96-C53B4D880F9F}" dt="2020-05-10T08:01:51.223" v="1460" actId="208"/>
          <ac:picMkLst>
            <pc:docMk/>
            <pc:sldMk cId="1930087035" sldId="320"/>
            <ac:picMk id="24" creationId="{B899D4A6-E2DE-4FA4-8C1C-A5168D85EF6F}"/>
          </ac:picMkLst>
        </pc:picChg>
      </pc:sldChg>
      <pc:sldChg chg="modSp mod">
        <pc:chgData name="이 경오" userId="03d471aaec579ec3" providerId="LiveId" clId="{116B9D1B-F2F0-4EA8-9F96-C53B4D880F9F}" dt="2020-05-10T08:12:21.713" v="1615"/>
        <pc:sldMkLst>
          <pc:docMk/>
          <pc:sldMk cId="2547144186" sldId="321"/>
        </pc:sldMkLst>
        <pc:spChg chg="mod">
          <ac:chgData name="이 경오" userId="03d471aaec579ec3" providerId="LiveId" clId="{116B9D1B-F2F0-4EA8-9F96-C53B4D880F9F}" dt="2020-05-10T07:59:57.237" v="1434" actId="1076"/>
          <ac:spMkLst>
            <pc:docMk/>
            <pc:sldMk cId="2547144186" sldId="321"/>
            <ac:spMk id="3" creationId="{38ADDE88-3523-4169-A695-805C575EE0BF}"/>
          </ac:spMkLst>
        </pc:spChg>
        <pc:spChg chg="mod">
          <ac:chgData name="이 경오" userId="03d471aaec579ec3" providerId="LiveId" clId="{116B9D1B-F2F0-4EA8-9F96-C53B4D880F9F}" dt="2020-05-10T07:59:59.996" v="1435" actId="1076"/>
          <ac:spMkLst>
            <pc:docMk/>
            <pc:sldMk cId="2547144186" sldId="321"/>
            <ac:spMk id="6" creationId="{92A2C115-0A04-45E1-BC50-64013F95D82B}"/>
          </ac:spMkLst>
        </pc:spChg>
        <pc:spChg chg="mod">
          <ac:chgData name="이 경오" userId="03d471aaec579ec3" providerId="LiveId" clId="{116B9D1B-F2F0-4EA8-9F96-C53B4D880F9F}" dt="2020-05-10T08:00:08.410" v="1436" actId="1076"/>
          <ac:spMkLst>
            <pc:docMk/>
            <pc:sldMk cId="2547144186" sldId="321"/>
            <ac:spMk id="8" creationId="{D6B74C7A-0DFF-4573-9633-D54F33829D02}"/>
          </ac:spMkLst>
        </pc:spChg>
        <pc:spChg chg="mod">
          <ac:chgData name="이 경오" userId="03d471aaec579ec3" providerId="LiveId" clId="{116B9D1B-F2F0-4EA8-9F96-C53B4D880F9F}" dt="2020-05-10T07:58:49.812" v="1421" actId="1076"/>
          <ac:spMkLst>
            <pc:docMk/>
            <pc:sldMk cId="2547144186" sldId="321"/>
            <ac:spMk id="10" creationId="{6402AFA4-34A0-47D4-AB5F-E22372984C0A}"/>
          </ac:spMkLst>
        </pc:spChg>
        <pc:spChg chg="mod">
          <ac:chgData name="이 경오" userId="03d471aaec579ec3" providerId="LiveId" clId="{116B9D1B-F2F0-4EA8-9F96-C53B4D880F9F}" dt="2020-05-10T07:59:21.637" v="1428" actId="1076"/>
          <ac:spMkLst>
            <pc:docMk/>
            <pc:sldMk cId="2547144186" sldId="321"/>
            <ac:spMk id="11" creationId="{3316A98A-EDC2-4A99-B3F3-BFC3C226CF88}"/>
          </ac:spMkLst>
        </pc:spChg>
        <pc:spChg chg="mod">
          <ac:chgData name="이 경오" userId="03d471aaec579ec3" providerId="LiveId" clId="{116B9D1B-F2F0-4EA8-9F96-C53B4D880F9F}" dt="2020-05-10T08:00:42.983" v="1445" actId="14100"/>
          <ac:spMkLst>
            <pc:docMk/>
            <pc:sldMk cId="2547144186" sldId="321"/>
            <ac:spMk id="12" creationId="{8C7CEFB3-A12F-4AE0-B7C6-526682FF4AB7}"/>
          </ac:spMkLst>
        </pc:spChg>
        <pc:spChg chg="mod">
          <ac:chgData name="이 경오" userId="03d471aaec579ec3" providerId="LiveId" clId="{116B9D1B-F2F0-4EA8-9F96-C53B4D880F9F}" dt="2020-05-10T08:00:37.899" v="1443" actId="14100"/>
          <ac:spMkLst>
            <pc:docMk/>
            <pc:sldMk cId="2547144186" sldId="321"/>
            <ac:spMk id="14" creationId="{2DD52E85-2FF1-4237-9D48-8ED220941B5D}"/>
          </ac:spMkLst>
        </pc:spChg>
        <pc:spChg chg="mod">
          <ac:chgData name="이 경오" userId="03d471aaec579ec3" providerId="LiveId" clId="{116B9D1B-F2F0-4EA8-9F96-C53B4D880F9F}" dt="2020-05-10T08:00:46.480" v="1446" actId="14100"/>
          <ac:spMkLst>
            <pc:docMk/>
            <pc:sldMk cId="2547144186" sldId="321"/>
            <ac:spMk id="15" creationId="{91B1654F-B61D-437F-A7EC-E179135BEF8A}"/>
          </ac:spMkLst>
        </pc:spChg>
        <pc:spChg chg="mod">
          <ac:chgData name="이 경오" userId="03d471aaec579ec3" providerId="LiveId" clId="{116B9D1B-F2F0-4EA8-9F96-C53B4D880F9F}" dt="2020-05-10T07:58:18.299" v="1412" actId="1076"/>
          <ac:spMkLst>
            <pc:docMk/>
            <pc:sldMk cId="2547144186" sldId="321"/>
            <ac:spMk id="18" creationId="{F823BAB7-C54D-4389-8FC9-2B412B78D35D}"/>
          </ac:spMkLst>
        </pc:spChg>
        <pc:spChg chg="mod">
          <ac:chgData name="이 경오" userId="03d471aaec579ec3" providerId="LiveId" clId="{116B9D1B-F2F0-4EA8-9F96-C53B4D880F9F}" dt="2020-05-10T08:12:14.545" v="1610"/>
          <ac:spMkLst>
            <pc:docMk/>
            <pc:sldMk cId="2547144186" sldId="321"/>
            <ac:spMk id="19" creationId="{23DA8939-963A-4728-B6AA-C322EBE633B8}"/>
          </ac:spMkLst>
        </pc:spChg>
        <pc:spChg chg="mod">
          <ac:chgData name="이 경오" userId="03d471aaec579ec3" providerId="LiveId" clId="{116B9D1B-F2F0-4EA8-9F96-C53B4D880F9F}" dt="2020-05-10T08:12:18.950" v="1613" actId="14100"/>
          <ac:spMkLst>
            <pc:docMk/>
            <pc:sldMk cId="2547144186" sldId="321"/>
            <ac:spMk id="21" creationId="{CD1BC235-56C9-4C93-B330-0BFBA3F61F81}"/>
          </ac:spMkLst>
        </pc:spChg>
        <pc:spChg chg="mod">
          <ac:chgData name="이 경오" userId="03d471aaec579ec3" providerId="LiveId" clId="{116B9D1B-F2F0-4EA8-9F96-C53B4D880F9F}" dt="2020-05-10T07:58:10.132" v="1411" actId="1076"/>
          <ac:spMkLst>
            <pc:docMk/>
            <pc:sldMk cId="2547144186" sldId="321"/>
            <ac:spMk id="22" creationId="{F3EAC8D9-CCF6-4A86-83AC-6B9A052A4891}"/>
          </ac:spMkLst>
        </pc:spChg>
        <pc:spChg chg="mod">
          <ac:chgData name="이 경오" userId="03d471aaec579ec3" providerId="LiveId" clId="{116B9D1B-F2F0-4EA8-9F96-C53B4D880F9F}" dt="2020-05-10T08:12:21.713" v="1615"/>
          <ac:spMkLst>
            <pc:docMk/>
            <pc:sldMk cId="2547144186" sldId="321"/>
            <ac:spMk id="23" creationId="{C72B2F6C-568F-407F-9D0C-6307F1F51FA0}"/>
          </ac:spMkLst>
        </pc:spChg>
      </pc:sldChg>
      <pc:sldChg chg="modSp mod">
        <pc:chgData name="이 경오" userId="03d471aaec579ec3" providerId="LiveId" clId="{116B9D1B-F2F0-4EA8-9F96-C53B4D880F9F}" dt="2020-05-10T08:12:33.946" v="1621"/>
        <pc:sldMkLst>
          <pc:docMk/>
          <pc:sldMk cId="2832486657" sldId="322"/>
        </pc:sldMkLst>
        <pc:spChg chg="mod">
          <ac:chgData name="이 경오" userId="03d471aaec579ec3" providerId="LiveId" clId="{116B9D1B-F2F0-4EA8-9F96-C53B4D880F9F}" dt="2020-05-10T08:04:36.701" v="1496" actId="207"/>
          <ac:spMkLst>
            <pc:docMk/>
            <pc:sldMk cId="2832486657" sldId="322"/>
            <ac:spMk id="2" creationId="{C5B50A4A-DA8E-492D-B669-2364C741D536}"/>
          </ac:spMkLst>
        </pc:spChg>
        <pc:spChg chg="mod">
          <ac:chgData name="이 경오" userId="03d471aaec579ec3" providerId="LiveId" clId="{116B9D1B-F2F0-4EA8-9F96-C53B4D880F9F}" dt="2020-05-10T08:12:30.457" v="1617"/>
          <ac:spMkLst>
            <pc:docMk/>
            <pc:sldMk cId="2832486657" sldId="322"/>
            <ac:spMk id="10" creationId="{D9C70CA4-1CB6-41A3-A980-4C70E510DA56}"/>
          </ac:spMkLst>
        </pc:spChg>
        <pc:spChg chg="mod">
          <ac:chgData name="이 경오" userId="03d471aaec579ec3" providerId="LiveId" clId="{116B9D1B-F2F0-4EA8-9F96-C53B4D880F9F}" dt="2020-05-10T08:12:31.794" v="1619"/>
          <ac:spMkLst>
            <pc:docMk/>
            <pc:sldMk cId="2832486657" sldId="322"/>
            <ac:spMk id="11" creationId="{F0DC5F7F-78D7-4C1B-8530-69A8E6BDA492}"/>
          </ac:spMkLst>
        </pc:spChg>
        <pc:spChg chg="mod">
          <ac:chgData name="이 경오" userId="03d471aaec579ec3" providerId="LiveId" clId="{116B9D1B-F2F0-4EA8-9F96-C53B4D880F9F}" dt="2020-05-10T08:12:33.946" v="1621"/>
          <ac:spMkLst>
            <pc:docMk/>
            <pc:sldMk cId="2832486657" sldId="322"/>
            <ac:spMk id="12" creationId="{37F346AE-C39B-4662-A3DB-FCA4A58DAD16}"/>
          </ac:spMkLst>
        </pc:spChg>
        <pc:spChg chg="mod">
          <ac:chgData name="이 경오" userId="03d471aaec579ec3" providerId="LiveId" clId="{116B9D1B-F2F0-4EA8-9F96-C53B4D880F9F}" dt="2020-05-10T08:03:25.826" v="1477" actId="14100"/>
          <ac:spMkLst>
            <pc:docMk/>
            <pc:sldMk cId="2832486657" sldId="322"/>
            <ac:spMk id="16" creationId="{6F4BF667-F208-49FD-8758-5A88D3527AD7}"/>
          </ac:spMkLst>
        </pc:spChg>
        <pc:spChg chg="mod">
          <ac:chgData name="이 경오" userId="03d471aaec579ec3" providerId="LiveId" clId="{116B9D1B-F2F0-4EA8-9F96-C53B4D880F9F}" dt="2020-05-10T08:03:18.229" v="1474" actId="1076"/>
          <ac:spMkLst>
            <pc:docMk/>
            <pc:sldMk cId="2832486657" sldId="322"/>
            <ac:spMk id="22" creationId="{F3EAC8D9-CCF6-4A86-83AC-6B9A052A4891}"/>
          </ac:spMkLst>
        </pc:spChg>
      </pc:sldChg>
      <pc:sldChg chg="addSp delSp modSp mod">
        <pc:chgData name="이 경오" userId="03d471aaec579ec3" providerId="LiveId" clId="{116B9D1B-F2F0-4EA8-9F96-C53B4D880F9F}" dt="2020-05-10T08:12:44.522" v="1629"/>
        <pc:sldMkLst>
          <pc:docMk/>
          <pc:sldMk cId="4121830967" sldId="323"/>
        </pc:sldMkLst>
        <pc:spChg chg="mod">
          <ac:chgData name="이 경오" userId="03d471aaec579ec3" providerId="LiveId" clId="{116B9D1B-F2F0-4EA8-9F96-C53B4D880F9F}" dt="2020-05-10T08:09:57.963" v="1580" actId="14100"/>
          <ac:spMkLst>
            <pc:docMk/>
            <pc:sldMk cId="4121830967" sldId="323"/>
            <ac:spMk id="2" creationId="{C5B50A4A-DA8E-492D-B669-2364C741D536}"/>
          </ac:spMkLst>
        </pc:spChg>
        <pc:spChg chg="mod">
          <ac:chgData name="이 경오" userId="03d471aaec579ec3" providerId="LiveId" clId="{116B9D1B-F2F0-4EA8-9F96-C53B4D880F9F}" dt="2020-05-10T08:12:38.779" v="1623"/>
          <ac:spMkLst>
            <pc:docMk/>
            <pc:sldMk cId="4121830967" sldId="323"/>
            <ac:spMk id="10" creationId="{D9C70CA4-1CB6-41A3-A980-4C70E510DA56}"/>
          </ac:spMkLst>
        </pc:spChg>
        <pc:spChg chg="mod">
          <ac:chgData name="이 경오" userId="03d471aaec579ec3" providerId="LiveId" clId="{116B9D1B-F2F0-4EA8-9F96-C53B4D880F9F}" dt="2020-05-10T08:12:40.512" v="1625"/>
          <ac:spMkLst>
            <pc:docMk/>
            <pc:sldMk cId="4121830967" sldId="323"/>
            <ac:spMk id="11" creationId="{F0DC5F7F-78D7-4C1B-8530-69A8E6BDA492}"/>
          </ac:spMkLst>
        </pc:spChg>
        <pc:spChg chg="mod">
          <ac:chgData name="이 경오" userId="03d471aaec579ec3" providerId="LiveId" clId="{116B9D1B-F2F0-4EA8-9F96-C53B4D880F9F}" dt="2020-05-10T08:12:41.973" v="1627"/>
          <ac:spMkLst>
            <pc:docMk/>
            <pc:sldMk cId="4121830967" sldId="323"/>
            <ac:spMk id="12" creationId="{37F346AE-C39B-4662-A3DB-FCA4A58DAD16}"/>
          </ac:spMkLst>
        </pc:spChg>
        <pc:spChg chg="mod">
          <ac:chgData name="이 경오" userId="03d471aaec579ec3" providerId="LiveId" clId="{116B9D1B-F2F0-4EA8-9F96-C53B4D880F9F}" dt="2020-05-10T08:12:44.522" v="1629"/>
          <ac:spMkLst>
            <pc:docMk/>
            <pc:sldMk cId="4121830967" sldId="323"/>
            <ac:spMk id="13" creationId="{1DA51A62-B106-4FC7-8C27-1BFF75BB734D}"/>
          </ac:spMkLst>
        </pc:spChg>
        <pc:spChg chg="add mod">
          <ac:chgData name="이 경오" userId="03d471aaec579ec3" providerId="LiveId" clId="{116B9D1B-F2F0-4EA8-9F96-C53B4D880F9F}" dt="2020-05-10T08:10:00.869" v="1581" actId="14100"/>
          <ac:spMkLst>
            <pc:docMk/>
            <pc:sldMk cId="4121830967" sldId="323"/>
            <ac:spMk id="14" creationId="{4A2E165B-6B6C-493B-BC58-6AC9DF68DFD9}"/>
          </ac:spMkLst>
        </pc:spChg>
        <pc:spChg chg="del">
          <ac:chgData name="이 경오" userId="03d471aaec579ec3" providerId="LiveId" clId="{116B9D1B-F2F0-4EA8-9F96-C53B4D880F9F}" dt="2020-05-10T08:04:59.158" v="1500" actId="478"/>
          <ac:spMkLst>
            <pc:docMk/>
            <pc:sldMk cId="4121830967" sldId="323"/>
            <ac:spMk id="16" creationId="{6F4BF667-F208-49FD-8758-5A88D3527AD7}"/>
          </ac:spMkLst>
        </pc:spChg>
        <pc:spChg chg="mod">
          <ac:chgData name="이 경오" userId="03d471aaec579ec3" providerId="LiveId" clId="{116B9D1B-F2F0-4EA8-9F96-C53B4D880F9F}" dt="2020-05-10T08:04:47.053" v="1499" actId="404"/>
          <ac:spMkLst>
            <pc:docMk/>
            <pc:sldMk cId="4121830967" sldId="323"/>
            <ac:spMk id="22" creationId="{F3EAC8D9-CCF6-4A86-83AC-6B9A052A4891}"/>
          </ac:spMkLst>
        </pc:spChg>
      </pc:sldChg>
      <pc:sldChg chg="modSp mod">
        <pc:chgData name="이 경오" userId="03d471aaec579ec3" providerId="LiveId" clId="{116B9D1B-F2F0-4EA8-9F96-C53B4D880F9F}" dt="2020-05-10T08:14:09.714" v="1647" actId="1076"/>
        <pc:sldMkLst>
          <pc:docMk/>
          <pc:sldMk cId="1153917390" sldId="324"/>
        </pc:sldMkLst>
        <pc:spChg chg="mod">
          <ac:chgData name="이 경오" userId="03d471aaec579ec3" providerId="LiveId" clId="{116B9D1B-F2F0-4EA8-9F96-C53B4D880F9F}" dt="2020-05-10T08:14:09.714" v="1647" actId="1076"/>
          <ac:spMkLst>
            <pc:docMk/>
            <pc:sldMk cId="1153917390" sldId="324"/>
            <ac:spMk id="15" creationId="{7C9FBBB9-782B-408F-8A5A-6E3F97916A70}"/>
          </ac:spMkLst>
        </pc:spChg>
        <pc:spChg chg="mod">
          <ac:chgData name="이 경오" userId="03d471aaec579ec3" providerId="LiveId" clId="{116B9D1B-F2F0-4EA8-9F96-C53B4D880F9F}" dt="2020-05-10T08:14:03.401" v="1646" actId="1076"/>
          <ac:spMkLst>
            <pc:docMk/>
            <pc:sldMk cId="1153917390" sldId="324"/>
            <ac:spMk id="22" creationId="{F3EAC8D9-CCF6-4A86-83AC-6B9A052A4891}"/>
          </ac:spMkLst>
        </pc:spChg>
        <pc:picChg chg="mod">
          <ac:chgData name="이 경오" userId="03d471aaec579ec3" providerId="LiveId" clId="{116B9D1B-F2F0-4EA8-9F96-C53B4D880F9F}" dt="2020-05-10T08:14:09.714" v="1647" actId="1076"/>
          <ac:picMkLst>
            <pc:docMk/>
            <pc:sldMk cId="1153917390" sldId="324"/>
            <ac:picMk id="7" creationId="{9924B55A-68B0-436F-A53F-1CDF81F150ED}"/>
          </ac:picMkLst>
        </pc:picChg>
        <pc:picChg chg="mod">
          <ac:chgData name="이 경오" userId="03d471aaec579ec3" providerId="LiveId" clId="{116B9D1B-F2F0-4EA8-9F96-C53B4D880F9F}" dt="2020-05-10T08:14:09.714" v="1647" actId="1076"/>
          <ac:picMkLst>
            <pc:docMk/>
            <pc:sldMk cId="1153917390" sldId="324"/>
            <ac:picMk id="2050" creationId="{708F26D7-BE3A-43AC-887F-40DEAE48626A}"/>
          </ac:picMkLst>
        </pc:picChg>
      </pc:sldChg>
      <pc:sldChg chg="modSp mod">
        <pc:chgData name="이 경오" userId="03d471aaec579ec3" providerId="LiveId" clId="{116B9D1B-F2F0-4EA8-9F96-C53B4D880F9F}" dt="2020-05-10T08:14:15.145" v="1648" actId="404"/>
        <pc:sldMkLst>
          <pc:docMk/>
          <pc:sldMk cId="3925210235" sldId="325"/>
        </pc:sldMkLst>
        <pc:spChg chg="mod">
          <ac:chgData name="이 경오" userId="03d471aaec579ec3" providerId="LiveId" clId="{116B9D1B-F2F0-4EA8-9F96-C53B4D880F9F}" dt="2020-05-10T08:14:15.145" v="1648" actId="404"/>
          <ac:spMkLst>
            <pc:docMk/>
            <pc:sldMk cId="3925210235" sldId="325"/>
            <ac:spMk id="6" creationId="{97ABE4A9-0E2E-45E8-86C2-53BF8FA05A72}"/>
          </ac:spMkLst>
        </pc:spChg>
      </pc:sldChg>
      <pc:sldChg chg="modSp mod">
        <pc:chgData name="이 경오" userId="03d471aaec579ec3" providerId="LiveId" clId="{116B9D1B-F2F0-4EA8-9F96-C53B4D880F9F}" dt="2020-05-10T08:15:29.789" v="1658" actId="404"/>
        <pc:sldMkLst>
          <pc:docMk/>
          <pc:sldMk cId="2488584439" sldId="326"/>
        </pc:sldMkLst>
        <pc:spChg chg="mod">
          <ac:chgData name="이 경오" userId="03d471aaec579ec3" providerId="LiveId" clId="{116B9D1B-F2F0-4EA8-9F96-C53B4D880F9F}" dt="2020-05-10T08:15:29.789" v="1658" actId="404"/>
          <ac:spMkLst>
            <pc:docMk/>
            <pc:sldMk cId="2488584439" sldId="326"/>
            <ac:spMk id="6" creationId="{97ABE4A9-0E2E-45E8-86C2-53BF8FA05A72}"/>
          </ac:spMkLst>
        </pc:spChg>
      </pc:sldChg>
      <pc:sldChg chg="addSp delSp modSp add mod">
        <pc:chgData name="이 경오" userId="03d471aaec579ec3" providerId="LiveId" clId="{116B9D1B-F2F0-4EA8-9F96-C53B4D880F9F}" dt="2020-05-10T07:50:41.608" v="1262" actId="2085"/>
        <pc:sldMkLst>
          <pc:docMk/>
          <pc:sldMk cId="2088736159" sldId="327"/>
        </pc:sldMkLst>
        <pc:spChg chg="mod">
          <ac:chgData name="이 경오" userId="03d471aaec579ec3" providerId="LiveId" clId="{116B9D1B-F2F0-4EA8-9F96-C53B4D880F9F}" dt="2020-05-10T07:44:34.376" v="1147" actId="207"/>
          <ac:spMkLst>
            <pc:docMk/>
            <pc:sldMk cId="2088736159" sldId="327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44:38.890" v="1149" actId="404"/>
          <ac:spMkLst>
            <pc:docMk/>
            <pc:sldMk cId="2088736159" sldId="327"/>
            <ac:spMk id="6" creationId="{C2EBE39D-3484-47CC-8574-359E45600958}"/>
          </ac:spMkLst>
        </pc:spChg>
        <pc:spChg chg="mod ord topLvl">
          <ac:chgData name="이 경오" userId="03d471aaec579ec3" providerId="LiveId" clId="{116B9D1B-F2F0-4EA8-9F96-C53B4D880F9F}" dt="2020-05-10T07:45:08.614" v="1165" actId="1038"/>
          <ac:spMkLst>
            <pc:docMk/>
            <pc:sldMk cId="2088736159" sldId="327"/>
            <ac:spMk id="11" creationId="{5610A4E9-49FA-4AF2-AD47-AA7E9ABFD776}"/>
          </ac:spMkLst>
        </pc:spChg>
        <pc:spChg chg="del">
          <ac:chgData name="이 경오" userId="03d471aaec579ec3" providerId="LiveId" clId="{116B9D1B-F2F0-4EA8-9F96-C53B4D880F9F}" dt="2020-05-06T14:46:19.644" v="474" actId="478"/>
          <ac:spMkLst>
            <pc:docMk/>
            <pc:sldMk cId="2088736159" sldId="327"/>
            <ac:spMk id="15" creationId="{5B6721A4-6FBF-4BED-AAC6-4A43EA81BA95}"/>
          </ac:spMkLst>
        </pc:spChg>
        <pc:spChg chg="mod">
          <ac:chgData name="이 경오" userId="03d471aaec579ec3" providerId="LiveId" clId="{116B9D1B-F2F0-4EA8-9F96-C53B4D880F9F}" dt="2020-05-10T07:44:52.573" v="1154"/>
          <ac:spMkLst>
            <pc:docMk/>
            <pc:sldMk cId="2088736159" sldId="327"/>
            <ac:spMk id="17" creationId="{15435895-4070-4088-8A26-065135C416CB}"/>
          </ac:spMkLst>
        </pc:spChg>
        <pc:grpChg chg="add del mod">
          <ac:chgData name="이 경오" userId="03d471aaec579ec3" providerId="LiveId" clId="{116B9D1B-F2F0-4EA8-9F96-C53B4D880F9F}" dt="2020-05-10T07:44:57.733" v="1155" actId="165"/>
          <ac:grpSpMkLst>
            <pc:docMk/>
            <pc:sldMk cId="2088736159" sldId="327"/>
            <ac:grpSpMk id="9" creationId="{D8796A19-23B4-4C22-B4A7-A462BBF0C075}"/>
          </ac:grpSpMkLst>
        </pc:grpChg>
        <pc:picChg chg="del">
          <ac:chgData name="이 경오" userId="03d471aaec579ec3" providerId="LiveId" clId="{116B9D1B-F2F0-4EA8-9F96-C53B4D880F9F}" dt="2020-05-06T14:45:46.569" v="463" actId="478"/>
          <ac:picMkLst>
            <pc:docMk/>
            <pc:sldMk cId="2088736159" sldId="327"/>
            <ac:picMk id="3" creationId="{73587F8F-79F0-4DFF-B7A6-EEB770872529}"/>
          </ac:picMkLst>
        </pc:picChg>
        <pc:picChg chg="del">
          <ac:chgData name="이 경오" userId="03d471aaec579ec3" providerId="LiveId" clId="{116B9D1B-F2F0-4EA8-9F96-C53B4D880F9F}" dt="2020-05-06T14:45:48.427" v="464" actId="478"/>
          <ac:picMkLst>
            <pc:docMk/>
            <pc:sldMk cId="2088736159" sldId="327"/>
            <ac:picMk id="7" creationId="{19FCC815-B9C9-4875-AEFA-8BF7F5B5C6AB}"/>
          </ac:picMkLst>
        </pc:picChg>
        <pc:picChg chg="mod topLvl">
          <ac:chgData name="이 경오" userId="03d471aaec579ec3" providerId="LiveId" clId="{116B9D1B-F2F0-4EA8-9F96-C53B4D880F9F}" dt="2020-05-10T07:50:41.608" v="1262" actId="2085"/>
          <ac:picMkLst>
            <pc:docMk/>
            <pc:sldMk cId="2088736159" sldId="327"/>
            <ac:picMk id="8" creationId="{1A540AA7-4EAB-4A8D-81D1-55A77AC50C28}"/>
          </ac:picMkLst>
        </pc:picChg>
      </pc:sldChg>
      <pc:sldChg chg="addSp delSp modSp add mod">
        <pc:chgData name="이 경오" userId="03d471aaec579ec3" providerId="LiveId" clId="{116B9D1B-F2F0-4EA8-9F96-C53B4D880F9F}" dt="2020-05-10T07:55:34.903" v="1378" actId="1076"/>
        <pc:sldMkLst>
          <pc:docMk/>
          <pc:sldMk cId="1509087303" sldId="328"/>
        </pc:sldMkLst>
        <pc:spChg chg="del">
          <ac:chgData name="이 경오" userId="03d471aaec579ec3" providerId="LiveId" clId="{116B9D1B-F2F0-4EA8-9F96-C53B4D880F9F}" dt="2020-05-10T07:55:17.599" v="1374" actId="478"/>
          <ac:spMkLst>
            <pc:docMk/>
            <pc:sldMk cId="1509087303" sldId="328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7:55:34.903" v="1378" actId="1076"/>
          <ac:spMkLst>
            <pc:docMk/>
            <pc:sldMk cId="1509087303" sldId="328"/>
            <ac:spMk id="9" creationId="{408D3C6E-8FB6-48E5-9AD6-C0FC3BBCE7B2}"/>
          </ac:spMkLst>
        </pc:spChg>
        <pc:spChg chg="del">
          <ac:chgData name="이 경오" userId="03d471aaec579ec3" providerId="LiveId" clId="{116B9D1B-F2F0-4EA8-9F96-C53B4D880F9F}" dt="2020-05-10T07:55:17.599" v="1374" actId="478"/>
          <ac:spMkLst>
            <pc:docMk/>
            <pc:sldMk cId="1509087303" sldId="328"/>
            <ac:spMk id="12" creationId="{66812302-F60B-4FD0-BFC5-A8FEC630A678}"/>
          </ac:spMkLst>
        </pc:spChg>
        <pc:spChg chg="add mod">
          <ac:chgData name="이 경오" userId="03d471aaec579ec3" providerId="LiveId" clId="{116B9D1B-F2F0-4EA8-9F96-C53B4D880F9F}" dt="2020-05-10T07:55:17.823" v="1375"/>
          <ac:spMkLst>
            <pc:docMk/>
            <pc:sldMk cId="1509087303" sldId="328"/>
            <ac:spMk id="13" creationId="{5C05D163-1DF4-487D-A002-8B6D7EDFC527}"/>
          </ac:spMkLst>
        </pc:spChg>
        <pc:spChg chg="add mod">
          <ac:chgData name="이 경오" userId="03d471aaec579ec3" providerId="LiveId" clId="{116B9D1B-F2F0-4EA8-9F96-C53B4D880F9F}" dt="2020-05-10T07:55:17.823" v="1375"/>
          <ac:spMkLst>
            <pc:docMk/>
            <pc:sldMk cId="1509087303" sldId="328"/>
            <ac:spMk id="14" creationId="{7BDB7606-7520-4BC9-B7EE-EB11862514F6}"/>
          </ac:spMkLst>
        </pc:spChg>
        <pc:spChg chg="add mod">
          <ac:chgData name="이 경오" userId="03d471aaec579ec3" providerId="LiveId" clId="{116B9D1B-F2F0-4EA8-9F96-C53B4D880F9F}" dt="2020-05-06T15:14:32.611" v="746" actId="1035"/>
          <ac:spMkLst>
            <pc:docMk/>
            <pc:sldMk cId="1509087303" sldId="328"/>
            <ac:spMk id="16" creationId="{E5178E5E-6782-490C-AA04-2FE6FA9464C8}"/>
          </ac:spMkLst>
        </pc:spChg>
        <pc:spChg chg="del mod">
          <ac:chgData name="이 경오" userId="03d471aaec579ec3" providerId="LiveId" clId="{116B9D1B-F2F0-4EA8-9F96-C53B4D880F9F}" dt="2020-05-06T15:14:39.278" v="748" actId="478"/>
          <ac:spMkLst>
            <pc:docMk/>
            <pc:sldMk cId="1509087303" sldId="328"/>
            <ac:spMk id="18" creationId="{C1C3F4E9-7634-48C3-84FF-882716AFC688}"/>
          </ac:spMkLst>
        </pc:spChg>
        <pc:spChg chg="add mod">
          <ac:chgData name="이 경오" userId="03d471aaec579ec3" providerId="LiveId" clId="{116B9D1B-F2F0-4EA8-9F96-C53B4D880F9F}" dt="2020-05-06T15:15:39.144" v="804" actId="14100"/>
          <ac:spMkLst>
            <pc:docMk/>
            <pc:sldMk cId="1509087303" sldId="328"/>
            <ac:spMk id="19" creationId="{858353C2-84F3-408C-A9E1-FB13D87C9BDF}"/>
          </ac:spMkLst>
        </pc:spChg>
        <pc:spChg chg="del">
          <ac:chgData name="이 경오" userId="03d471aaec579ec3" providerId="LiveId" clId="{116B9D1B-F2F0-4EA8-9F96-C53B4D880F9F}" dt="2020-05-06T15:14:11.312" v="737" actId="478"/>
          <ac:spMkLst>
            <pc:docMk/>
            <pc:sldMk cId="1509087303" sldId="328"/>
            <ac:spMk id="20" creationId="{4025BB77-0AED-45F2-864F-184066C87ABF}"/>
          </ac:spMkLst>
        </pc:spChg>
        <pc:spChg chg="del">
          <ac:chgData name="이 경오" userId="03d471aaec579ec3" providerId="LiveId" clId="{116B9D1B-F2F0-4EA8-9F96-C53B4D880F9F}" dt="2020-05-06T15:14:11.312" v="737" actId="478"/>
          <ac:spMkLst>
            <pc:docMk/>
            <pc:sldMk cId="1509087303" sldId="328"/>
            <ac:spMk id="21" creationId="{B527C11F-C2EE-45D6-ADEB-D15389E8DF99}"/>
          </ac:spMkLst>
        </pc:spChg>
        <pc:spChg chg="del">
          <ac:chgData name="이 경오" userId="03d471aaec579ec3" providerId="LiveId" clId="{116B9D1B-F2F0-4EA8-9F96-C53B4D880F9F}" dt="2020-05-06T15:14:11.312" v="737" actId="478"/>
          <ac:spMkLst>
            <pc:docMk/>
            <pc:sldMk cId="1509087303" sldId="328"/>
            <ac:spMk id="22" creationId="{3BFF833C-D62C-4257-BA27-C2350D89E97E}"/>
          </ac:spMkLst>
        </pc:spChg>
        <pc:spChg chg="del">
          <ac:chgData name="이 경오" userId="03d471aaec579ec3" providerId="LiveId" clId="{116B9D1B-F2F0-4EA8-9F96-C53B4D880F9F}" dt="2020-05-06T15:14:11.312" v="737" actId="478"/>
          <ac:spMkLst>
            <pc:docMk/>
            <pc:sldMk cId="1509087303" sldId="328"/>
            <ac:spMk id="23" creationId="{A072243F-1623-467B-B881-E9FD41E49445}"/>
          </ac:spMkLst>
        </pc:spChg>
        <pc:spChg chg="del">
          <ac:chgData name="이 경오" userId="03d471aaec579ec3" providerId="LiveId" clId="{116B9D1B-F2F0-4EA8-9F96-C53B4D880F9F}" dt="2020-05-06T15:14:11.312" v="737" actId="478"/>
          <ac:spMkLst>
            <pc:docMk/>
            <pc:sldMk cId="1509087303" sldId="328"/>
            <ac:spMk id="24" creationId="{03A6417A-2F06-4863-B8BC-71C465AE4260}"/>
          </ac:spMkLst>
        </pc:spChg>
        <pc:spChg chg="del">
          <ac:chgData name="이 경오" userId="03d471aaec579ec3" providerId="LiveId" clId="{116B9D1B-F2F0-4EA8-9F96-C53B4D880F9F}" dt="2020-05-06T15:14:11.312" v="737" actId="478"/>
          <ac:spMkLst>
            <pc:docMk/>
            <pc:sldMk cId="1509087303" sldId="328"/>
            <ac:spMk id="26" creationId="{024B9E4C-F610-42F7-B6FC-4F1202E6632A}"/>
          </ac:spMkLst>
        </pc:spChg>
        <pc:picChg chg="del">
          <ac:chgData name="이 경오" userId="03d471aaec579ec3" providerId="LiveId" clId="{116B9D1B-F2F0-4EA8-9F96-C53B4D880F9F}" dt="2020-05-06T15:14:05.129" v="736" actId="478"/>
          <ac:picMkLst>
            <pc:docMk/>
            <pc:sldMk cId="1509087303" sldId="328"/>
            <ac:picMk id="3" creationId="{6A574383-76A2-4502-8678-D189094EF6C3}"/>
          </ac:picMkLst>
        </pc:picChg>
        <pc:picChg chg="add mod">
          <ac:chgData name="이 경오" userId="03d471aaec579ec3" providerId="LiveId" clId="{116B9D1B-F2F0-4EA8-9F96-C53B4D880F9F}" dt="2020-05-06T15:14:24.466" v="742" actId="1076"/>
          <ac:picMkLst>
            <pc:docMk/>
            <pc:sldMk cId="1509087303" sldId="328"/>
            <ac:picMk id="6" creationId="{0D0DDEA0-F220-4C0C-8926-289F6EA135D7}"/>
          </ac:picMkLst>
        </pc:picChg>
        <pc:picChg chg="add mod">
          <ac:chgData name="이 경오" userId="03d471aaec579ec3" providerId="LiveId" clId="{116B9D1B-F2F0-4EA8-9F96-C53B4D880F9F}" dt="2020-05-06T15:15:13.021" v="797" actId="1076"/>
          <ac:picMkLst>
            <pc:docMk/>
            <pc:sldMk cId="1509087303" sldId="328"/>
            <ac:picMk id="7" creationId="{98F74896-7B99-4D33-9B0C-C9C263B24DB1}"/>
          </ac:picMkLst>
        </pc:picChg>
        <pc:cxnChg chg="add mod">
          <ac:chgData name="이 경오" userId="03d471aaec579ec3" providerId="LiveId" clId="{116B9D1B-F2F0-4EA8-9F96-C53B4D880F9F}" dt="2020-05-06T15:15:39.144" v="804" actId="14100"/>
          <ac:cxnSpMkLst>
            <pc:docMk/>
            <pc:sldMk cId="1509087303" sldId="328"/>
            <ac:cxnSpMk id="25" creationId="{6B35D78A-D038-4457-A7E9-1B1CB680C80C}"/>
          </ac:cxnSpMkLst>
        </pc:cxnChg>
      </pc:sldChg>
      <pc:sldChg chg="add del">
        <pc:chgData name="이 경오" userId="03d471aaec579ec3" providerId="LiveId" clId="{116B9D1B-F2F0-4EA8-9F96-C53B4D880F9F}" dt="2020-05-10T08:10:20.949" v="1582" actId="2696"/>
        <pc:sldMkLst>
          <pc:docMk/>
          <pc:sldMk cId="1346206502" sldId="329"/>
        </pc:sldMkLst>
      </pc:sldChg>
      <pc:sldChg chg="addSp delSp modSp add mod ord">
        <pc:chgData name="이 경오" userId="03d471aaec579ec3" providerId="LiveId" clId="{116B9D1B-F2F0-4EA8-9F96-C53B4D880F9F}" dt="2020-05-10T08:10:58.185" v="1592" actId="1076"/>
        <pc:sldMkLst>
          <pc:docMk/>
          <pc:sldMk cId="2216512148" sldId="330"/>
        </pc:sldMkLst>
        <pc:spChg chg="mod">
          <ac:chgData name="이 경오" userId="03d471aaec579ec3" providerId="LiveId" clId="{116B9D1B-F2F0-4EA8-9F96-C53B4D880F9F}" dt="2020-05-10T08:10:27.026" v="1585" actId="1076"/>
          <ac:spMkLst>
            <pc:docMk/>
            <pc:sldMk cId="2216512148" sldId="330"/>
            <ac:spMk id="2" creationId="{00000000-0000-0000-0000-000000000000}"/>
          </ac:spMkLst>
        </pc:spChg>
        <pc:spChg chg="mod">
          <ac:chgData name="이 경오" userId="03d471aaec579ec3" providerId="LiveId" clId="{116B9D1B-F2F0-4EA8-9F96-C53B4D880F9F}" dt="2020-05-10T08:10:58.185" v="1592" actId="1076"/>
          <ac:spMkLst>
            <pc:docMk/>
            <pc:sldMk cId="2216512148" sldId="330"/>
            <ac:spMk id="9" creationId="{408D3C6E-8FB6-48E5-9AD6-C0FC3BBCE7B2}"/>
          </ac:spMkLst>
        </pc:spChg>
        <pc:spChg chg="del">
          <ac:chgData name="이 경오" userId="03d471aaec579ec3" providerId="LiveId" clId="{116B9D1B-F2F0-4EA8-9F96-C53B4D880F9F}" dt="2020-05-06T15:25:53.229" v="877" actId="478"/>
          <ac:spMkLst>
            <pc:docMk/>
            <pc:sldMk cId="2216512148" sldId="330"/>
            <ac:spMk id="12" creationId="{66812302-F60B-4FD0-BFC5-A8FEC630A678}"/>
          </ac:spMkLst>
        </pc:spChg>
        <pc:spChg chg="add mod">
          <ac:chgData name="이 경오" userId="03d471aaec579ec3" providerId="LiveId" clId="{116B9D1B-F2F0-4EA8-9F96-C53B4D880F9F}" dt="2020-05-06T15:27:19.226" v="922" actId="1076"/>
          <ac:spMkLst>
            <pc:docMk/>
            <pc:sldMk cId="2216512148" sldId="330"/>
            <ac:spMk id="17" creationId="{BD75C260-A1FD-41E5-8D95-BE4534859854}"/>
          </ac:spMkLst>
        </pc:spChg>
        <pc:spChg chg="mod">
          <ac:chgData name="이 경오" userId="03d471aaec579ec3" providerId="LiveId" clId="{116B9D1B-F2F0-4EA8-9F96-C53B4D880F9F}" dt="2020-05-10T08:10:53.816" v="1589"/>
          <ac:spMkLst>
            <pc:docMk/>
            <pc:sldMk cId="2216512148" sldId="330"/>
            <ac:spMk id="18" creationId="{C1C3F4E9-7634-48C3-84FF-882716AFC688}"/>
          </ac:spMkLst>
        </pc:spChg>
        <pc:spChg chg="mod">
          <ac:chgData name="이 경오" userId="03d471aaec579ec3" providerId="LiveId" clId="{116B9D1B-F2F0-4EA8-9F96-C53B4D880F9F}" dt="2020-05-06T15:26:24.792" v="889" actId="1076"/>
          <ac:spMkLst>
            <pc:docMk/>
            <pc:sldMk cId="2216512148" sldId="330"/>
            <ac:spMk id="20" creationId="{4025BB77-0AED-45F2-864F-184066C87ABF}"/>
          </ac:spMkLst>
        </pc:spChg>
        <pc:spChg chg="mod">
          <ac:chgData name="이 경오" userId="03d471aaec579ec3" providerId="LiveId" clId="{116B9D1B-F2F0-4EA8-9F96-C53B4D880F9F}" dt="2020-05-06T15:26:28.393" v="890" actId="1076"/>
          <ac:spMkLst>
            <pc:docMk/>
            <pc:sldMk cId="2216512148" sldId="330"/>
            <ac:spMk id="21" creationId="{B527C11F-C2EE-45D6-ADEB-D15389E8DF99}"/>
          </ac:spMkLst>
        </pc:spChg>
        <pc:spChg chg="mod">
          <ac:chgData name="이 경오" userId="03d471aaec579ec3" providerId="LiveId" clId="{116B9D1B-F2F0-4EA8-9F96-C53B4D880F9F}" dt="2020-05-06T15:26:22.063" v="888" actId="1076"/>
          <ac:spMkLst>
            <pc:docMk/>
            <pc:sldMk cId="2216512148" sldId="330"/>
            <ac:spMk id="22" creationId="{3BFF833C-D62C-4257-BA27-C2350D89E97E}"/>
          </ac:spMkLst>
        </pc:spChg>
        <pc:spChg chg="mod">
          <ac:chgData name="이 경오" userId="03d471aaec579ec3" providerId="LiveId" clId="{116B9D1B-F2F0-4EA8-9F96-C53B4D880F9F}" dt="2020-05-06T15:26:22.063" v="888" actId="1076"/>
          <ac:spMkLst>
            <pc:docMk/>
            <pc:sldMk cId="2216512148" sldId="330"/>
            <ac:spMk id="23" creationId="{A072243F-1623-467B-B881-E9FD41E49445}"/>
          </ac:spMkLst>
        </pc:spChg>
        <pc:spChg chg="mod">
          <ac:chgData name="이 경오" userId="03d471aaec579ec3" providerId="LiveId" clId="{116B9D1B-F2F0-4EA8-9F96-C53B4D880F9F}" dt="2020-05-06T15:26:35.173" v="892" actId="1076"/>
          <ac:spMkLst>
            <pc:docMk/>
            <pc:sldMk cId="2216512148" sldId="330"/>
            <ac:spMk id="24" creationId="{03A6417A-2F06-4863-B8BC-71C465AE4260}"/>
          </ac:spMkLst>
        </pc:spChg>
        <pc:spChg chg="mod">
          <ac:chgData name="이 경오" userId="03d471aaec579ec3" providerId="LiveId" clId="{116B9D1B-F2F0-4EA8-9F96-C53B4D880F9F}" dt="2020-05-06T15:26:32.045" v="891" actId="1076"/>
          <ac:spMkLst>
            <pc:docMk/>
            <pc:sldMk cId="2216512148" sldId="330"/>
            <ac:spMk id="26" creationId="{024B9E4C-F610-42F7-B6FC-4F1202E6632A}"/>
          </ac:spMkLst>
        </pc:spChg>
        <pc:picChg chg="del">
          <ac:chgData name="이 경오" userId="03d471aaec579ec3" providerId="LiveId" clId="{116B9D1B-F2F0-4EA8-9F96-C53B4D880F9F}" dt="2020-05-06T15:25:59.525" v="878" actId="478"/>
          <ac:picMkLst>
            <pc:docMk/>
            <pc:sldMk cId="2216512148" sldId="330"/>
            <ac:picMk id="3" creationId="{6A574383-76A2-4502-8678-D189094EF6C3}"/>
          </ac:picMkLst>
        </pc:picChg>
        <pc:picChg chg="add mod ord">
          <ac:chgData name="이 경오" userId="03d471aaec579ec3" providerId="LiveId" clId="{116B9D1B-F2F0-4EA8-9F96-C53B4D880F9F}" dt="2020-05-06T15:27:03.351" v="918" actId="1076"/>
          <ac:picMkLst>
            <pc:docMk/>
            <pc:sldMk cId="2216512148" sldId="330"/>
            <ac:picMk id="6" creationId="{2804FDE1-9075-4E7A-985C-07ADC9DDCED6}"/>
          </ac:picMkLst>
        </pc:picChg>
        <pc:picChg chg="add mod">
          <ac:chgData name="이 경오" userId="03d471aaec579ec3" providerId="LiveId" clId="{116B9D1B-F2F0-4EA8-9F96-C53B4D880F9F}" dt="2020-05-06T15:27:09.371" v="920" actId="1076"/>
          <ac:picMkLst>
            <pc:docMk/>
            <pc:sldMk cId="2216512148" sldId="330"/>
            <ac:picMk id="7" creationId="{620449BD-2B52-4707-83C5-63B862215EAC}"/>
          </ac:picMkLst>
        </pc:picChg>
        <pc:cxnChg chg="add mod">
          <ac:chgData name="이 경오" userId="03d471aaec579ec3" providerId="LiveId" clId="{116B9D1B-F2F0-4EA8-9F96-C53B4D880F9F}" dt="2020-05-06T15:27:32.734" v="925" actId="14100"/>
          <ac:cxnSpMkLst>
            <pc:docMk/>
            <pc:sldMk cId="2216512148" sldId="330"/>
            <ac:cxnSpMk id="19" creationId="{2A78F74E-D95F-4B79-A316-6C0F9E2EE548}"/>
          </ac:cxnSpMkLst>
        </pc:cxnChg>
      </pc:sldChg>
      <pc:sldChg chg="addSp delSp modSp add mod ord">
        <pc:chgData name="이 경오" userId="03d471aaec579ec3" providerId="LiveId" clId="{116B9D1B-F2F0-4EA8-9F96-C53B4D880F9F}" dt="2020-05-10T08:13:07.298" v="1633" actId="1076"/>
        <pc:sldMkLst>
          <pc:docMk/>
          <pc:sldMk cId="673598223" sldId="331"/>
        </pc:sldMkLst>
        <pc:spChg chg="mod">
          <ac:chgData name="이 경오" userId="03d471aaec579ec3" providerId="LiveId" clId="{116B9D1B-F2F0-4EA8-9F96-C53B4D880F9F}" dt="2020-05-10T08:13:04.175" v="1632" actId="1076"/>
          <ac:spMkLst>
            <pc:docMk/>
            <pc:sldMk cId="673598223" sldId="331"/>
            <ac:spMk id="2" creationId="{00000000-0000-0000-0000-000000000000}"/>
          </ac:spMkLst>
        </pc:spChg>
        <pc:spChg chg="del">
          <ac:chgData name="이 경오" userId="03d471aaec579ec3" providerId="LiveId" clId="{116B9D1B-F2F0-4EA8-9F96-C53B4D880F9F}" dt="2020-05-06T15:28:08.796" v="927" actId="478"/>
          <ac:spMkLst>
            <pc:docMk/>
            <pc:sldMk cId="673598223" sldId="331"/>
            <ac:spMk id="9" creationId="{408D3C6E-8FB6-48E5-9AD6-C0FC3BBCE7B2}"/>
          </ac:spMkLst>
        </pc:spChg>
        <pc:spChg chg="del">
          <ac:chgData name="이 경오" userId="03d471aaec579ec3" providerId="LiveId" clId="{116B9D1B-F2F0-4EA8-9F96-C53B4D880F9F}" dt="2020-05-06T15:28:08.796" v="927" actId="478"/>
          <ac:spMkLst>
            <pc:docMk/>
            <pc:sldMk cId="673598223" sldId="331"/>
            <ac:spMk id="17" creationId="{BD75C260-A1FD-41E5-8D95-BE4534859854}"/>
          </ac:spMkLst>
        </pc:spChg>
        <pc:spChg chg="del">
          <ac:chgData name="이 경오" userId="03d471aaec579ec3" providerId="LiveId" clId="{116B9D1B-F2F0-4EA8-9F96-C53B4D880F9F}" dt="2020-05-06T15:28:08.796" v="927" actId="478"/>
          <ac:spMkLst>
            <pc:docMk/>
            <pc:sldMk cId="673598223" sldId="331"/>
            <ac:spMk id="18" creationId="{C1C3F4E9-7634-48C3-84FF-882716AFC688}"/>
          </ac:spMkLst>
        </pc:spChg>
        <pc:spChg chg="del">
          <ac:chgData name="이 경오" userId="03d471aaec579ec3" providerId="LiveId" clId="{116B9D1B-F2F0-4EA8-9F96-C53B4D880F9F}" dt="2020-05-06T15:28:08.796" v="927" actId="478"/>
          <ac:spMkLst>
            <pc:docMk/>
            <pc:sldMk cId="673598223" sldId="331"/>
            <ac:spMk id="20" creationId="{4025BB77-0AED-45F2-864F-184066C87ABF}"/>
          </ac:spMkLst>
        </pc:spChg>
        <pc:spChg chg="del">
          <ac:chgData name="이 경오" userId="03d471aaec579ec3" providerId="LiveId" clId="{116B9D1B-F2F0-4EA8-9F96-C53B4D880F9F}" dt="2020-05-06T15:28:08.796" v="927" actId="478"/>
          <ac:spMkLst>
            <pc:docMk/>
            <pc:sldMk cId="673598223" sldId="331"/>
            <ac:spMk id="21" creationId="{B527C11F-C2EE-45D6-ADEB-D15389E8DF99}"/>
          </ac:spMkLst>
        </pc:spChg>
        <pc:spChg chg="del">
          <ac:chgData name="이 경오" userId="03d471aaec579ec3" providerId="LiveId" clId="{116B9D1B-F2F0-4EA8-9F96-C53B4D880F9F}" dt="2020-05-06T15:28:08.796" v="927" actId="478"/>
          <ac:spMkLst>
            <pc:docMk/>
            <pc:sldMk cId="673598223" sldId="331"/>
            <ac:spMk id="22" creationId="{3BFF833C-D62C-4257-BA27-C2350D89E97E}"/>
          </ac:spMkLst>
        </pc:spChg>
        <pc:spChg chg="del">
          <ac:chgData name="이 경오" userId="03d471aaec579ec3" providerId="LiveId" clId="{116B9D1B-F2F0-4EA8-9F96-C53B4D880F9F}" dt="2020-05-06T15:28:08.796" v="927" actId="478"/>
          <ac:spMkLst>
            <pc:docMk/>
            <pc:sldMk cId="673598223" sldId="331"/>
            <ac:spMk id="23" creationId="{A072243F-1623-467B-B881-E9FD41E49445}"/>
          </ac:spMkLst>
        </pc:spChg>
        <pc:spChg chg="del">
          <ac:chgData name="이 경오" userId="03d471aaec579ec3" providerId="LiveId" clId="{116B9D1B-F2F0-4EA8-9F96-C53B4D880F9F}" dt="2020-05-06T15:28:08.796" v="927" actId="478"/>
          <ac:spMkLst>
            <pc:docMk/>
            <pc:sldMk cId="673598223" sldId="331"/>
            <ac:spMk id="24" creationId="{03A6417A-2F06-4863-B8BC-71C465AE4260}"/>
          </ac:spMkLst>
        </pc:spChg>
        <pc:spChg chg="add mod">
          <ac:chgData name="이 경오" userId="03d471aaec579ec3" providerId="LiveId" clId="{116B9D1B-F2F0-4EA8-9F96-C53B4D880F9F}" dt="2020-05-06T15:28:28.460" v="935" actId="14100"/>
          <ac:spMkLst>
            <pc:docMk/>
            <pc:sldMk cId="673598223" sldId="331"/>
            <ac:spMk id="25" creationId="{A8DC8B6B-60E5-4572-981D-E8C17C210B45}"/>
          </ac:spMkLst>
        </pc:spChg>
        <pc:spChg chg="del">
          <ac:chgData name="이 경오" userId="03d471aaec579ec3" providerId="LiveId" clId="{116B9D1B-F2F0-4EA8-9F96-C53B4D880F9F}" dt="2020-05-06T15:28:08.796" v="927" actId="478"/>
          <ac:spMkLst>
            <pc:docMk/>
            <pc:sldMk cId="673598223" sldId="331"/>
            <ac:spMk id="26" creationId="{024B9E4C-F610-42F7-B6FC-4F1202E6632A}"/>
          </ac:spMkLst>
        </pc:spChg>
        <pc:picChg chg="add mod">
          <ac:chgData name="이 경오" userId="03d471aaec579ec3" providerId="LiveId" clId="{116B9D1B-F2F0-4EA8-9F96-C53B4D880F9F}" dt="2020-05-10T08:13:07.298" v="1633" actId="1076"/>
          <ac:picMkLst>
            <pc:docMk/>
            <pc:sldMk cId="673598223" sldId="331"/>
            <ac:picMk id="3" creationId="{974952A1-D7A7-42CA-A694-5C4D801A6A82}"/>
          </ac:picMkLst>
        </pc:picChg>
        <pc:picChg chg="del">
          <ac:chgData name="이 경오" userId="03d471aaec579ec3" providerId="LiveId" clId="{116B9D1B-F2F0-4EA8-9F96-C53B4D880F9F}" dt="2020-05-06T15:28:08.796" v="927" actId="478"/>
          <ac:picMkLst>
            <pc:docMk/>
            <pc:sldMk cId="673598223" sldId="331"/>
            <ac:picMk id="6" creationId="{2804FDE1-9075-4E7A-985C-07ADC9DDCED6}"/>
          </ac:picMkLst>
        </pc:picChg>
        <pc:picChg chg="del">
          <ac:chgData name="이 경오" userId="03d471aaec579ec3" providerId="LiveId" clId="{116B9D1B-F2F0-4EA8-9F96-C53B4D880F9F}" dt="2020-05-06T15:28:08.796" v="927" actId="478"/>
          <ac:picMkLst>
            <pc:docMk/>
            <pc:sldMk cId="673598223" sldId="331"/>
            <ac:picMk id="7" creationId="{620449BD-2B52-4707-83C5-63B862215EAC}"/>
          </ac:picMkLst>
        </pc:picChg>
        <pc:cxnChg chg="del mod">
          <ac:chgData name="이 경오" userId="03d471aaec579ec3" providerId="LiveId" clId="{116B9D1B-F2F0-4EA8-9F96-C53B4D880F9F}" dt="2020-05-06T15:28:08.796" v="927" actId="478"/>
          <ac:cxnSpMkLst>
            <pc:docMk/>
            <pc:sldMk cId="673598223" sldId="331"/>
            <ac:cxnSpMk id="19" creationId="{2A78F74E-D95F-4B79-A316-6C0F9E2EE548}"/>
          </ac:cxnSpMkLst>
        </pc:cxnChg>
      </pc:sldChg>
      <pc:sldChg chg="modSp add mod">
        <pc:chgData name="이 경오" userId="03d471aaec579ec3" providerId="LiveId" clId="{116B9D1B-F2F0-4EA8-9F96-C53B4D880F9F}" dt="2020-05-10T08:17:10.808" v="1681" actId="207"/>
        <pc:sldMkLst>
          <pc:docMk/>
          <pc:sldMk cId="810519596" sldId="332"/>
        </pc:sldMkLst>
        <pc:spChg chg="mod">
          <ac:chgData name="이 경오" userId="03d471aaec579ec3" providerId="LiveId" clId="{116B9D1B-F2F0-4EA8-9F96-C53B4D880F9F}" dt="2020-05-10T08:17:01.104" v="1680" actId="207"/>
          <ac:spMkLst>
            <pc:docMk/>
            <pc:sldMk cId="810519596" sldId="332"/>
            <ac:spMk id="9" creationId="{6ADAE079-902C-4088-BD44-EF826E6D8309}"/>
          </ac:spMkLst>
        </pc:spChg>
        <pc:spChg chg="mod">
          <ac:chgData name="이 경오" userId="03d471aaec579ec3" providerId="LiveId" clId="{116B9D1B-F2F0-4EA8-9F96-C53B4D880F9F}" dt="2020-05-10T08:17:10.808" v="1681" actId="207"/>
          <ac:spMkLst>
            <pc:docMk/>
            <pc:sldMk cId="810519596" sldId="332"/>
            <ac:spMk id="11" creationId="{9C0DE886-A1AD-4175-8653-F26EB818E55E}"/>
          </ac:spMkLst>
        </pc:spChg>
        <pc:spChg chg="mod">
          <ac:chgData name="이 경오" userId="03d471aaec579ec3" providerId="LiveId" clId="{116B9D1B-F2F0-4EA8-9F96-C53B4D880F9F}" dt="2020-05-10T08:16:49.838" v="1678" actId="20577"/>
          <ac:spMkLst>
            <pc:docMk/>
            <pc:sldMk cId="810519596" sldId="332"/>
            <ac:spMk id="12" creationId="{ECC4A39C-CA53-4624-982C-41ACFA8CB008}"/>
          </ac:spMkLst>
        </pc:spChg>
        <pc:spChg chg="mod">
          <ac:chgData name="이 경오" userId="03d471aaec579ec3" providerId="LiveId" clId="{116B9D1B-F2F0-4EA8-9F96-C53B4D880F9F}" dt="2020-05-10T08:16:55.163" v="1679" actId="207"/>
          <ac:spMkLst>
            <pc:docMk/>
            <pc:sldMk cId="810519596" sldId="332"/>
            <ac:spMk id="13" creationId="{C5463C1C-38CE-4ACA-88D5-129E82A71A9D}"/>
          </ac:spMkLst>
        </pc:spChg>
      </pc:sldChg>
    </pc:docChg>
  </pc:docChgLst>
  <pc:docChgLst>
    <pc:chgData name="이 경오" userId="03d471aaec579ec3" providerId="LiveId" clId="{E68241FD-7FCF-44E0-8869-2CE68C84EC76}"/>
    <pc:docChg chg="undo custSel addSld delSld modSld sldOrd">
      <pc:chgData name="이 경오" userId="03d471aaec579ec3" providerId="LiveId" clId="{E68241FD-7FCF-44E0-8869-2CE68C84EC76}" dt="2020-04-30T17:24:41.184" v="6612" actId="20577"/>
      <pc:docMkLst>
        <pc:docMk/>
      </pc:docMkLst>
      <pc:sldChg chg="modSp mod">
        <pc:chgData name="이 경오" userId="03d471aaec579ec3" providerId="LiveId" clId="{E68241FD-7FCF-44E0-8869-2CE68C84EC76}" dt="2020-04-30T08:02:22.330" v="2" actId="20577"/>
        <pc:sldMkLst>
          <pc:docMk/>
          <pc:sldMk cId="3639423075" sldId="260"/>
        </pc:sldMkLst>
        <pc:spChg chg="mod">
          <ac:chgData name="이 경오" userId="03d471aaec579ec3" providerId="LiveId" clId="{E68241FD-7FCF-44E0-8869-2CE68C84EC76}" dt="2020-04-30T08:02:22.330" v="2" actId="20577"/>
          <ac:spMkLst>
            <pc:docMk/>
            <pc:sldMk cId="3639423075" sldId="260"/>
            <ac:spMk id="7" creationId="{F0536D08-3177-4204-9E1A-503C2FAC8BF1}"/>
          </ac:spMkLst>
        </pc:spChg>
      </pc:sldChg>
      <pc:sldChg chg="addSp delSp modSp mod">
        <pc:chgData name="이 경오" userId="03d471aaec579ec3" providerId="LiveId" clId="{E68241FD-7FCF-44E0-8869-2CE68C84EC76}" dt="2020-04-30T08:40:01.347" v="937" actId="20577"/>
        <pc:sldMkLst>
          <pc:docMk/>
          <pc:sldMk cId="3534683789" sldId="262"/>
        </pc:sldMkLst>
        <pc:spChg chg="mod">
          <ac:chgData name="이 경오" userId="03d471aaec579ec3" providerId="LiveId" clId="{E68241FD-7FCF-44E0-8869-2CE68C84EC76}" dt="2020-04-30T08:20:32.738" v="90" actId="21"/>
          <ac:spMkLst>
            <pc:docMk/>
            <pc:sldMk cId="3534683789" sldId="262"/>
            <ac:spMk id="2" creationId="{00000000-0000-0000-0000-000000000000}"/>
          </ac:spMkLst>
        </pc:spChg>
        <pc:spChg chg="del">
          <ac:chgData name="이 경오" userId="03d471aaec579ec3" providerId="LiveId" clId="{E68241FD-7FCF-44E0-8869-2CE68C84EC76}" dt="2020-04-30T08:08:01.724" v="88" actId="478"/>
          <ac:spMkLst>
            <pc:docMk/>
            <pc:sldMk cId="3534683789" sldId="262"/>
            <ac:spMk id="3" creationId="{00000000-0000-0000-0000-000000000000}"/>
          </ac:spMkLst>
        </pc:spChg>
        <pc:spChg chg="add mod">
          <ac:chgData name="이 경오" userId="03d471aaec579ec3" providerId="LiveId" clId="{E68241FD-7FCF-44E0-8869-2CE68C84EC76}" dt="2020-04-30T08:21:21.913" v="180" actId="1076"/>
          <ac:spMkLst>
            <pc:docMk/>
            <pc:sldMk cId="3534683789" sldId="262"/>
            <ac:spMk id="6" creationId="{C2EBE39D-3484-47CC-8574-359E45600958}"/>
          </ac:spMkLst>
        </pc:spChg>
        <pc:spChg chg="add del mod">
          <ac:chgData name="이 경오" userId="03d471aaec579ec3" providerId="LiveId" clId="{E68241FD-7FCF-44E0-8869-2CE68C84EC76}" dt="2020-04-30T08:23:35.841" v="189" actId="478"/>
          <ac:spMkLst>
            <pc:docMk/>
            <pc:sldMk cId="3534683789" sldId="262"/>
            <ac:spMk id="7" creationId="{018A31EE-8CF4-4568-BFA5-F96F38C7DA0E}"/>
          </ac:spMkLst>
        </pc:spChg>
        <pc:spChg chg="add mod">
          <ac:chgData name="이 경오" userId="03d471aaec579ec3" providerId="LiveId" clId="{E68241FD-7FCF-44E0-8869-2CE68C84EC76}" dt="2020-04-30T08:23:55.884" v="194" actId="1076"/>
          <ac:spMkLst>
            <pc:docMk/>
            <pc:sldMk cId="3534683789" sldId="262"/>
            <ac:spMk id="8" creationId="{8C971447-5425-456C-B25E-3E8140EA5D96}"/>
          </ac:spMkLst>
        </pc:spChg>
        <pc:spChg chg="add mod">
          <ac:chgData name="이 경오" userId="03d471aaec579ec3" providerId="LiveId" clId="{E68241FD-7FCF-44E0-8869-2CE68C84EC76}" dt="2020-04-30T08:36:57.151" v="752" actId="1076"/>
          <ac:spMkLst>
            <pc:docMk/>
            <pc:sldMk cId="3534683789" sldId="262"/>
            <ac:spMk id="9" creationId="{670BBA19-FE82-403D-A386-C285CCEFE0EE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11" creationId="{9060B49F-6963-4034-98F7-5A89FDFCFD55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12" creationId="{DB70C7F5-AFC6-4883-8BDC-81050ECB3628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13" creationId="{7BD2BE6F-3AFF-40A7-992B-8D66E5BF1BB3}"/>
          </ac:spMkLst>
        </pc:spChg>
        <pc:spChg chg="add mod">
          <ac:chgData name="이 경오" userId="03d471aaec579ec3" providerId="LiveId" clId="{E68241FD-7FCF-44E0-8869-2CE68C84EC76}" dt="2020-04-30T08:27:34.695" v="568" actId="14100"/>
          <ac:spMkLst>
            <pc:docMk/>
            <pc:sldMk cId="3534683789" sldId="262"/>
            <ac:spMk id="14" creationId="{514BA4C7-BB07-4150-803A-F2112A15B196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16" creationId="{BDE1EBE0-0A3A-4178-995B-B45BEBCF3ACB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26" creationId="{22A4E36F-E3B0-429C-A0EB-C0C79419DA51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27" creationId="{6D3A2343-A9E8-42F7-BED7-9854037EF8D7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28" creationId="{75C2862A-1737-43E0-81D6-3E5DA3D10E3C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0" creationId="{ACF0A8D7-46A2-40BC-88F0-3F2F473B8E9F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1" creationId="{702AD855-7632-4741-999E-B5657E92B33C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2" creationId="{A6905B4F-1DFF-4546-AA18-1BDEC9BF8A77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4" creationId="{FEAA895B-D68A-4E24-88B5-D60FCF1E993E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6" creationId="{33309905-6305-4D04-9E1C-FC90BCA76ECC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39" creationId="{1A76B7DC-73F6-4EEB-A069-7EAE5AFF0DC6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0" creationId="{EDFAEC0A-2BEE-4897-9EF9-C8C464B42B11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1" creationId="{897BB9D9-B3B7-4CEF-8613-D3F454DDA526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3" creationId="{D23A8751-443B-4962-8F57-2D46AB3038C5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4" creationId="{C0BBCA61-F044-4D26-AFA5-B6334D738E92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6" creationId="{10861EB9-70AB-4A6F-8C8A-320E80CC43C4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7" creationId="{E64E5C97-29F0-424A-89BA-1B5004643DD8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48" creationId="{3A7E937C-46CD-48A6-9BA5-25023841862F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0" creationId="{B753D98D-B32E-4C1D-B4B3-80760665D499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1" creationId="{7F911CFF-EE92-474C-8D37-871372EDC475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2" creationId="{530F178D-52F5-419A-B390-12563D6C224E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4" creationId="{96FD8CC2-4F30-4482-83D6-C2251127E62D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5" creationId="{556BA776-EC2D-432F-97AA-845F782EE4D6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6" creationId="{D9DF9521-D2E2-4624-8C2D-41C452F5B259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8" creationId="{E31B5239-DDEA-4565-8995-496E93C64E34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59" creationId="{C9168229-B8C3-47F0-BE2F-A1AC4692686B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60" creationId="{BC316593-5528-4209-A972-CE40B4F28EC6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62" creationId="{3C467AEF-2A42-4DA9-A6F3-69AF3D4BB484}"/>
          </ac:spMkLst>
        </pc:spChg>
        <pc:spChg chg="add mod">
          <ac:chgData name="이 경오" userId="03d471aaec579ec3" providerId="LiveId" clId="{E68241FD-7FCF-44E0-8869-2CE68C84EC76}" dt="2020-04-30T08:40:01.347" v="937" actId="20577"/>
          <ac:spMkLst>
            <pc:docMk/>
            <pc:sldMk cId="3534683789" sldId="262"/>
            <ac:spMk id="64" creationId="{8CF92692-1BD7-4BB3-9E72-7CD36CB333EF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65" creationId="{2F93012B-BAA3-4B46-B970-47D1B293E700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66" creationId="{29073696-5CA1-4B75-82EF-7A0D5D9DCF30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69" creationId="{C73FA778-C38B-4557-842F-E7CC83A0F184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74" creationId="{E87E1AD5-E322-405E-9E7D-59365366627F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75" creationId="{CA3E3EBB-F3DB-497D-BBF8-711512A86D15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77" creationId="{44537F72-FCCD-4863-837C-621BE24B5B6B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78" creationId="{E5AE2E74-B5B7-41E5-B0F7-E8C64A1B760C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79" creationId="{A49C8C9F-C335-4F6F-AF99-F04BE2C71084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81" creationId="{7AE5CF43-8FA6-4A3C-8591-1641BE93AAA4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84" creationId="{4D6262A2-D8A2-4AD0-B090-EDE9ABC35BFD}"/>
          </ac:spMkLst>
        </pc:spChg>
        <pc:spChg chg="del">
          <ac:chgData name="이 경오" userId="03d471aaec579ec3" providerId="LiveId" clId="{E68241FD-7FCF-44E0-8869-2CE68C84EC76}" dt="2020-04-30T08:08:06.398" v="89" actId="478"/>
          <ac:spMkLst>
            <pc:docMk/>
            <pc:sldMk cId="3534683789" sldId="262"/>
            <ac:spMk id="87" creationId="{91F24334-DE6C-4F84-BFD4-E97F85DA8475}"/>
          </ac:spMkLst>
        </pc:spChg>
        <pc:picChg chg="add mod">
          <ac:chgData name="이 경오" userId="03d471aaec579ec3" providerId="LiveId" clId="{E68241FD-7FCF-44E0-8869-2CE68C84EC76}" dt="2020-04-30T08:26:55.034" v="480" actId="208"/>
          <ac:picMkLst>
            <pc:docMk/>
            <pc:sldMk cId="3534683789" sldId="262"/>
            <ac:picMk id="10" creationId="{B5F0688E-9196-4923-B46C-76EE2A58C222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29" creationId="{BE8BF7B0-FC6A-452B-822A-5B1914830C87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33" creationId="{FD6F65F1-140A-4EC1-938D-AF44A0AF7DEB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42" creationId="{07C66C5E-43DD-4A8F-8EA1-86C105D4A138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49" creationId="{957A7E7F-B2F5-4F31-B61D-E847C60110A3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53" creationId="{1193905F-2DC3-4200-8596-547D23041100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57" creationId="{4C9EDE58-1E41-4750-B0E1-B10425BB1903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61" creationId="{E0283B61-FB8A-4600-810F-5F46FE2EEDDB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76" creationId="{5EE7BE45-7C90-4B00-BE50-3494389681FD}"/>
          </ac:picMkLst>
        </pc:picChg>
        <pc:picChg chg="del">
          <ac:chgData name="이 경오" userId="03d471aaec579ec3" providerId="LiveId" clId="{E68241FD-7FCF-44E0-8869-2CE68C84EC76}" dt="2020-04-30T08:08:06.398" v="89" actId="478"/>
          <ac:picMkLst>
            <pc:docMk/>
            <pc:sldMk cId="3534683789" sldId="262"/>
            <ac:picMk id="80" creationId="{921FF31E-96AC-4822-8A81-19CF19FFCE4E}"/>
          </ac:picMkLst>
        </pc:picChg>
        <pc:cxnChg chg="del">
          <ac:chgData name="이 경오" userId="03d471aaec579ec3" providerId="LiveId" clId="{E68241FD-7FCF-44E0-8869-2CE68C84EC76}" dt="2020-04-30T08:08:06.398" v="89" actId="478"/>
          <ac:cxnSpMkLst>
            <pc:docMk/>
            <pc:sldMk cId="3534683789" sldId="262"/>
            <ac:cxnSpMk id="37" creationId="{B5474F9E-FD8F-4897-BCEE-0E02A3A03888}"/>
          </ac:cxnSpMkLst>
        </pc:cxnChg>
        <pc:cxnChg chg="del">
          <ac:chgData name="이 경오" userId="03d471aaec579ec3" providerId="LiveId" clId="{E68241FD-7FCF-44E0-8869-2CE68C84EC76}" dt="2020-04-30T08:08:06.398" v="89" actId="478"/>
          <ac:cxnSpMkLst>
            <pc:docMk/>
            <pc:sldMk cId="3534683789" sldId="262"/>
            <ac:cxnSpMk id="38" creationId="{B9284B68-3BC0-4AE2-B71B-6F265B3688E8}"/>
          </ac:cxnSpMkLst>
        </pc:cxnChg>
        <pc:cxnChg chg="del">
          <ac:chgData name="이 경오" userId="03d471aaec579ec3" providerId="LiveId" clId="{E68241FD-7FCF-44E0-8869-2CE68C84EC76}" dt="2020-04-30T08:08:06.398" v="89" actId="478"/>
          <ac:cxnSpMkLst>
            <pc:docMk/>
            <pc:sldMk cId="3534683789" sldId="262"/>
            <ac:cxnSpMk id="67" creationId="{D0D530FA-3FC4-474C-9178-D899CBC32707}"/>
          </ac:cxnSpMkLst>
        </pc:cxnChg>
        <pc:cxnChg chg="del">
          <ac:chgData name="이 경오" userId="03d471aaec579ec3" providerId="LiveId" clId="{E68241FD-7FCF-44E0-8869-2CE68C84EC76}" dt="2020-04-30T08:08:06.398" v="89" actId="478"/>
          <ac:cxnSpMkLst>
            <pc:docMk/>
            <pc:sldMk cId="3534683789" sldId="262"/>
            <ac:cxnSpMk id="68" creationId="{27937AA0-5995-4031-B15A-D8CA3990AF3D}"/>
          </ac:cxnSpMkLst>
        </pc:cxnChg>
        <pc:cxnChg chg="del">
          <ac:chgData name="이 경오" userId="03d471aaec579ec3" providerId="LiveId" clId="{E68241FD-7FCF-44E0-8869-2CE68C84EC76}" dt="2020-04-30T08:08:06.398" v="89" actId="478"/>
          <ac:cxnSpMkLst>
            <pc:docMk/>
            <pc:sldMk cId="3534683789" sldId="262"/>
            <ac:cxnSpMk id="70" creationId="{053479C3-17B6-4463-9498-382FD43F910F}"/>
          </ac:cxnSpMkLst>
        </pc:cxnChg>
      </pc:sldChg>
      <pc:sldChg chg="addSp delSp modSp mod">
        <pc:chgData name="이 경오" userId="03d471aaec579ec3" providerId="LiveId" clId="{E68241FD-7FCF-44E0-8869-2CE68C84EC76}" dt="2020-04-30T11:26:14.458" v="1849" actId="14100"/>
        <pc:sldMkLst>
          <pc:docMk/>
          <pc:sldMk cId="945171321" sldId="275"/>
        </pc:sldMkLst>
        <pc:spChg chg="mod">
          <ac:chgData name="이 경오" userId="03d471aaec579ec3" providerId="LiveId" clId="{E68241FD-7FCF-44E0-8869-2CE68C84EC76}" dt="2020-04-30T11:15:19.336" v="1696" actId="20577"/>
          <ac:spMkLst>
            <pc:docMk/>
            <pc:sldMk cId="945171321" sldId="275"/>
            <ac:spMk id="2" creationId="{00000000-0000-0000-0000-000000000000}"/>
          </ac:spMkLst>
        </pc:spChg>
        <pc:spChg chg="add mod">
          <ac:chgData name="이 경오" userId="03d471aaec579ec3" providerId="LiveId" clId="{E68241FD-7FCF-44E0-8869-2CE68C84EC76}" dt="2020-04-30T11:23:51.509" v="1705" actId="1076"/>
          <ac:spMkLst>
            <pc:docMk/>
            <pc:sldMk cId="945171321" sldId="275"/>
            <ac:spMk id="3" creationId="{4740ED04-CA0D-4F54-BC73-2C60CC9E8508}"/>
          </ac:spMkLst>
        </pc:spChg>
        <pc:spChg chg="add mod">
          <ac:chgData name="이 경오" userId="03d471aaec579ec3" providerId="LiveId" clId="{E68241FD-7FCF-44E0-8869-2CE68C84EC76}" dt="2020-04-30T11:24:22.708" v="1765" actId="20577"/>
          <ac:spMkLst>
            <pc:docMk/>
            <pc:sldMk cId="945171321" sldId="275"/>
            <ac:spMk id="12" creationId="{66812302-F60B-4FD0-BFC5-A8FEC630A678}"/>
          </ac:spMkLst>
        </pc:spChg>
        <pc:spChg chg="add mod">
          <ac:chgData name="이 경오" userId="03d471aaec579ec3" providerId="LiveId" clId="{E68241FD-7FCF-44E0-8869-2CE68C84EC76}" dt="2020-04-30T11:25:03.048" v="1828" actId="11"/>
          <ac:spMkLst>
            <pc:docMk/>
            <pc:sldMk cId="945171321" sldId="275"/>
            <ac:spMk id="13" creationId="{5DE3D8CE-B1C7-40F6-9757-1EFFD6766569}"/>
          </ac:spMkLst>
        </pc:spChg>
        <pc:spChg chg="add del mod">
          <ac:chgData name="이 경오" userId="03d471aaec579ec3" providerId="LiveId" clId="{E68241FD-7FCF-44E0-8869-2CE68C84EC76}" dt="2020-04-30T11:25:20.733" v="1833" actId="478"/>
          <ac:spMkLst>
            <pc:docMk/>
            <pc:sldMk cId="945171321" sldId="275"/>
            <ac:spMk id="15" creationId="{EBABC42C-7012-48EC-B8C2-CAD6B6E48382}"/>
          </ac:spMkLst>
        </pc:spChg>
        <pc:spChg chg="add mod">
          <ac:chgData name="이 경오" userId="03d471aaec579ec3" providerId="LiveId" clId="{E68241FD-7FCF-44E0-8869-2CE68C84EC76}" dt="2020-04-30T11:25:57.396" v="1841" actId="14100"/>
          <ac:spMkLst>
            <pc:docMk/>
            <pc:sldMk cId="945171321" sldId="275"/>
            <ac:spMk id="18" creationId="{3D5D719C-AF8B-4C95-9B47-1458FF804390}"/>
          </ac:spMkLst>
        </pc:spChg>
        <pc:spChg chg="add mod">
          <ac:chgData name="이 경오" userId="03d471aaec579ec3" providerId="LiveId" clId="{E68241FD-7FCF-44E0-8869-2CE68C84EC76}" dt="2020-04-30T11:26:06.755" v="1847" actId="1037"/>
          <ac:spMkLst>
            <pc:docMk/>
            <pc:sldMk cId="945171321" sldId="275"/>
            <ac:spMk id="22" creationId="{E8782E22-6714-42DC-A9E7-2FD71E662692}"/>
          </ac:spMkLst>
        </pc:spChg>
        <pc:spChg chg="del">
          <ac:chgData name="이 경오" userId="03d471aaec579ec3" providerId="LiveId" clId="{E68241FD-7FCF-44E0-8869-2CE68C84EC76}" dt="2020-04-30T11:25:24.548" v="1834" actId="478"/>
          <ac:spMkLst>
            <pc:docMk/>
            <pc:sldMk cId="945171321" sldId="275"/>
            <ac:spMk id="25" creationId="{4CA0B387-6F98-41B9-8D8D-B09C5AEC249D}"/>
          </ac:spMkLst>
        </pc:spChg>
        <pc:graphicFrameChg chg="del">
          <ac:chgData name="이 경오" userId="03d471aaec579ec3" providerId="LiveId" clId="{E68241FD-7FCF-44E0-8869-2CE68C84EC76}" dt="2020-04-30T11:19:39.626" v="1697" actId="478"/>
          <ac:graphicFrameMkLst>
            <pc:docMk/>
            <pc:sldMk cId="945171321" sldId="275"/>
            <ac:graphicFrameMk id="21" creationId="{CAD515E6-2492-46A0-A1ED-44122B57BD81}"/>
          </ac:graphicFrameMkLst>
        </pc:graphicFrameChg>
        <pc:picChg chg="add mod">
          <ac:chgData name="이 경오" userId="03d471aaec579ec3" providerId="LiveId" clId="{E68241FD-7FCF-44E0-8869-2CE68C84EC76}" dt="2020-04-30T11:25:17.007" v="1831" actId="1076"/>
          <ac:picMkLst>
            <pc:docMk/>
            <pc:sldMk cId="945171321" sldId="275"/>
            <ac:picMk id="6" creationId="{F9BB1785-31CE-4BED-B5C0-FA8618C84B5E}"/>
          </ac:picMkLst>
        </pc:picChg>
        <pc:picChg chg="add mod">
          <ac:chgData name="이 경오" userId="03d471aaec579ec3" providerId="LiveId" clId="{E68241FD-7FCF-44E0-8869-2CE68C84EC76}" dt="2020-04-30T11:25:34.996" v="1836" actId="1076"/>
          <ac:picMkLst>
            <pc:docMk/>
            <pc:sldMk cId="945171321" sldId="275"/>
            <ac:picMk id="7" creationId="{A713B024-3307-46E3-915F-8DC1F375ADDA}"/>
          </ac:picMkLst>
        </pc:picChg>
        <pc:picChg chg="add del mod">
          <ac:chgData name="이 경오" userId="03d471aaec579ec3" providerId="LiveId" clId="{E68241FD-7FCF-44E0-8869-2CE68C84EC76}" dt="2020-04-30T11:25:20.733" v="1833" actId="478"/>
          <ac:picMkLst>
            <pc:docMk/>
            <pc:sldMk cId="945171321" sldId="275"/>
            <ac:picMk id="16" creationId="{1B9E6E7B-7033-4D3A-A844-1E6C77619A6B}"/>
          </ac:picMkLst>
        </pc:picChg>
        <pc:picChg chg="del">
          <ac:chgData name="이 경오" userId="03d471aaec579ec3" providerId="LiveId" clId="{E68241FD-7FCF-44E0-8869-2CE68C84EC76}" dt="2020-04-30T11:25:24.548" v="1834" actId="478"/>
          <ac:picMkLst>
            <pc:docMk/>
            <pc:sldMk cId="945171321" sldId="275"/>
            <ac:picMk id="1026" creationId="{C5647AAE-6DB4-4D85-A042-9993071E1526}"/>
          </ac:picMkLst>
        </pc:picChg>
        <pc:picChg chg="del">
          <ac:chgData name="이 경오" userId="03d471aaec579ec3" providerId="LiveId" clId="{E68241FD-7FCF-44E0-8869-2CE68C84EC76}" dt="2020-04-30T11:25:20.733" v="1833" actId="478"/>
          <ac:picMkLst>
            <pc:docMk/>
            <pc:sldMk cId="945171321" sldId="275"/>
            <ac:picMk id="1028" creationId="{D8C430F9-303A-4344-95AA-8EEEC509C2A4}"/>
          </ac:picMkLst>
        </pc:picChg>
        <pc:picChg chg="del">
          <ac:chgData name="이 경오" userId="03d471aaec579ec3" providerId="LiveId" clId="{E68241FD-7FCF-44E0-8869-2CE68C84EC76}" dt="2020-04-30T11:25:20.733" v="1833" actId="478"/>
          <ac:picMkLst>
            <pc:docMk/>
            <pc:sldMk cId="945171321" sldId="275"/>
            <ac:picMk id="1030" creationId="{7A8DAA60-4E93-4BF5-A706-B7DD71F99E28}"/>
          </ac:picMkLst>
        </pc:picChg>
        <pc:picChg chg="del">
          <ac:chgData name="이 경오" userId="03d471aaec579ec3" providerId="LiveId" clId="{E68241FD-7FCF-44E0-8869-2CE68C84EC76}" dt="2020-04-30T11:25:20.733" v="1833" actId="478"/>
          <ac:picMkLst>
            <pc:docMk/>
            <pc:sldMk cId="945171321" sldId="275"/>
            <ac:picMk id="1032" creationId="{826A2193-3015-4C1F-94BD-F038E079C89E}"/>
          </ac:picMkLst>
        </pc:picChg>
        <pc:cxnChg chg="add mod">
          <ac:chgData name="이 경오" userId="03d471aaec579ec3" providerId="LiveId" clId="{E68241FD-7FCF-44E0-8869-2CE68C84EC76}" dt="2020-04-30T11:26:14.458" v="1849" actId="14100"/>
          <ac:cxnSpMkLst>
            <pc:docMk/>
            <pc:sldMk cId="945171321" sldId="275"/>
            <ac:cxnSpMk id="19" creationId="{F77D9413-D3CE-424C-9EC1-33337F4C1EB5}"/>
          </ac:cxnSpMkLst>
        </pc:cxnChg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21039606" sldId="278"/>
        </pc:sldMkLst>
      </pc:sldChg>
      <pc:sldChg chg="addSp modSp mod">
        <pc:chgData name="이 경오" userId="03d471aaec579ec3" providerId="LiveId" clId="{E68241FD-7FCF-44E0-8869-2CE68C84EC76}" dt="2020-04-30T17:24:41.184" v="6612" actId="20577"/>
        <pc:sldMkLst>
          <pc:docMk/>
          <pc:sldMk cId="11132080" sldId="285"/>
        </pc:sldMkLst>
        <pc:spChg chg="mod">
          <ac:chgData name="이 경오" userId="03d471aaec579ec3" providerId="LiveId" clId="{E68241FD-7FCF-44E0-8869-2CE68C84EC76}" dt="2020-04-30T17:15:51.468" v="5882" actId="20577"/>
          <ac:spMkLst>
            <pc:docMk/>
            <pc:sldMk cId="11132080" sldId="285"/>
            <ac:spMk id="8" creationId="{ED2B39C9-560C-447E-87D6-2BA318F84884}"/>
          </ac:spMkLst>
        </pc:spChg>
        <pc:spChg chg="mod">
          <ac:chgData name="이 경오" userId="03d471aaec579ec3" providerId="LiveId" clId="{E68241FD-7FCF-44E0-8869-2CE68C84EC76}" dt="2020-04-30T17:24:41.184" v="6612" actId="20577"/>
          <ac:spMkLst>
            <pc:docMk/>
            <pc:sldMk cId="11132080" sldId="285"/>
            <ac:spMk id="9" creationId="{6ADAE079-902C-4088-BD44-EF826E6D8309}"/>
          </ac:spMkLst>
        </pc:spChg>
        <pc:spChg chg="mod">
          <ac:chgData name="이 경오" userId="03d471aaec579ec3" providerId="LiveId" clId="{E68241FD-7FCF-44E0-8869-2CE68C84EC76}" dt="2020-04-30T17:21:04.072" v="6566" actId="1076"/>
          <ac:spMkLst>
            <pc:docMk/>
            <pc:sldMk cId="11132080" sldId="285"/>
            <ac:spMk id="10" creationId="{76ED4519-CC29-41DB-A7DC-ACCB177711A4}"/>
          </ac:spMkLst>
        </pc:spChg>
        <pc:spChg chg="mod">
          <ac:chgData name="이 경오" userId="03d471aaec579ec3" providerId="LiveId" clId="{E68241FD-7FCF-44E0-8869-2CE68C84EC76}" dt="2020-04-30T17:21:04.072" v="6566" actId="1076"/>
          <ac:spMkLst>
            <pc:docMk/>
            <pc:sldMk cId="11132080" sldId="285"/>
            <ac:spMk id="11" creationId="{9C0DE886-A1AD-4175-8653-F26EB818E55E}"/>
          </ac:spMkLst>
        </pc:spChg>
        <pc:spChg chg="mod">
          <ac:chgData name="이 경오" userId="03d471aaec579ec3" providerId="LiveId" clId="{E68241FD-7FCF-44E0-8869-2CE68C84EC76}" dt="2020-04-30T17:20:58.592" v="6563" actId="1076"/>
          <ac:spMkLst>
            <pc:docMk/>
            <pc:sldMk cId="11132080" sldId="285"/>
            <ac:spMk id="12" creationId="{ECC4A39C-CA53-4624-982C-41ACFA8CB008}"/>
          </ac:spMkLst>
        </pc:spChg>
        <pc:spChg chg="mod">
          <ac:chgData name="이 경오" userId="03d471aaec579ec3" providerId="LiveId" clId="{E68241FD-7FCF-44E0-8869-2CE68C84EC76}" dt="2020-04-30T17:24:29.073" v="6610" actId="20577"/>
          <ac:spMkLst>
            <pc:docMk/>
            <pc:sldMk cId="11132080" sldId="285"/>
            <ac:spMk id="13" creationId="{C5463C1C-38CE-4ACA-88D5-129E82A71A9D}"/>
          </ac:spMkLst>
        </pc:spChg>
        <pc:spChg chg="add mod">
          <ac:chgData name="이 경오" userId="03d471aaec579ec3" providerId="LiveId" clId="{E68241FD-7FCF-44E0-8869-2CE68C84EC76}" dt="2020-04-30T17:21:01.474" v="6565" actId="571"/>
          <ac:spMkLst>
            <pc:docMk/>
            <pc:sldMk cId="11132080" sldId="285"/>
            <ac:spMk id="14" creationId="{C63232D0-DDB2-408D-B3EA-4C7998988279}"/>
          </ac:spMkLst>
        </pc:spChg>
        <pc:spChg chg="add mod">
          <ac:chgData name="이 경오" userId="03d471aaec579ec3" providerId="LiveId" clId="{E68241FD-7FCF-44E0-8869-2CE68C84EC76}" dt="2020-04-30T17:21:01.474" v="6565" actId="571"/>
          <ac:spMkLst>
            <pc:docMk/>
            <pc:sldMk cId="11132080" sldId="285"/>
            <ac:spMk id="15" creationId="{88EE0352-26C9-4BDF-8DB8-3462BAAA7DD2}"/>
          </ac:spMkLst>
        </pc:spChg>
      </pc:sldChg>
      <pc:sldChg chg="del">
        <pc:chgData name="이 경오" userId="03d471aaec579ec3" providerId="LiveId" clId="{E68241FD-7FCF-44E0-8869-2CE68C84EC76}" dt="2020-04-30T11:14:50.965" v="1680" actId="47"/>
        <pc:sldMkLst>
          <pc:docMk/>
          <pc:sldMk cId="3064011844" sldId="286"/>
        </pc:sldMkLst>
      </pc:sldChg>
      <pc:sldChg chg="addSp delSp modSp mod">
        <pc:chgData name="이 경오" userId="03d471aaec579ec3" providerId="LiveId" clId="{E68241FD-7FCF-44E0-8869-2CE68C84EC76}" dt="2020-04-30T17:13:11.393" v="5715" actId="14100"/>
        <pc:sldMkLst>
          <pc:docMk/>
          <pc:sldMk cId="3912637232" sldId="287"/>
        </pc:sldMkLst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3" creationId="{86D0CBF4-A1EF-447F-98E3-E74520EB9F79}"/>
          </ac:spMkLst>
        </pc:spChg>
        <pc:spChg chg="add del mod">
          <ac:chgData name="이 경오" userId="03d471aaec579ec3" providerId="LiveId" clId="{E68241FD-7FCF-44E0-8869-2CE68C84EC76}" dt="2020-04-30T16:49:01.737" v="5050" actId="478"/>
          <ac:spMkLst>
            <pc:docMk/>
            <pc:sldMk cId="3912637232" sldId="287"/>
            <ac:spMk id="7" creationId="{032ED7C0-7F15-407C-83FA-CFCCED40ACFE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10" creationId="{85D1715A-7390-445B-894C-E27B982BA2A6}"/>
          </ac:spMkLst>
        </pc:spChg>
        <pc:spChg chg="add mod topLvl">
          <ac:chgData name="이 경오" userId="03d471aaec579ec3" providerId="LiveId" clId="{E68241FD-7FCF-44E0-8869-2CE68C84EC76}" dt="2020-04-30T17:06:13.106" v="5581" actId="14100"/>
          <ac:spMkLst>
            <pc:docMk/>
            <pc:sldMk cId="3912637232" sldId="287"/>
            <ac:spMk id="12" creationId="{E4633AA9-F935-4820-BCD7-EAB2BF6AAE5B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14" creationId="{CBD90245-7921-4F68-A09C-447BFAB276E6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16" creationId="{52FED610-A5EB-449D-8C23-D212857557AB}"/>
          </ac:spMkLst>
        </pc:spChg>
        <pc:spChg chg="add mod topLvl">
          <ac:chgData name="이 경오" userId="03d471aaec579ec3" providerId="LiveId" clId="{E68241FD-7FCF-44E0-8869-2CE68C84EC76}" dt="2020-04-30T17:03:33.364" v="5492" actId="1076"/>
          <ac:spMkLst>
            <pc:docMk/>
            <pc:sldMk cId="3912637232" sldId="287"/>
            <ac:spMk id="17" creationId="{1C8B7F64-8102-4178-898C-F6834AFDDE24}"/>
          </ac:spMkLst>
        </pc:spChg>
        <pc:spChg chg="mod">
          <ac:chgData name="이 경오" userId="03d471aaec579ec3" providerId="LiveId" clId="{E68241FD-7FCF-44E0-8869-2CE68C84EC76}" dt="2020-04-30T16:48:01.086" v="5037"/>
          <ac:spMkLst>
            <pc:docMk/>
            <pc:sldMk cId="3912637232" sldId="287"/>
            <ac:spMk id="22" creationId="{F3EAC8D9-CCF6-4A86-83AC-6B9A052A4891}"/>
          </ac:spMkLst>
        </pc:spChg>
        <pc:spChg chg="del">
          <ac:chgData name="이 경오" userId="03d471aaec579ec3" providerId="LiveId" clId="{E68241FD-7FCF-44E0-8869-2CE68C84EC76}" dt="2020-04-30T16:48:04.081" v="5038" actId="478"/>
          <ac:spMkLst>
            <pc:docMk/>
            <pc:sldMk cId="3912637232" sldId="287"/>
            <ac:spMk id="23" creationId="{3CCFDFF1-3C74-45F9-92A8-7B3817C31280}"/>
          </ac:spMkLst>
        </pc:spChg>
        <pc:spChg chg="add mod">
          <ac:chgData name="이 경오" userId="03d471aaec579ec3" providerId="LiveId" clId="{E68241FD-7FCF-44E0-8869-2CE68C84EC76}" dt="2020-04-30T17:09:27.205" v="5669" actId="207"/>
          <ac:spMkLst>
            <pc:docMk/>
            <pc:sldMk cId="3912637232" sldId="287"/>
            <ac:spMk id="27" creationId="{47891065-2263-4576-BC91-EDF6A21C7BCC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31" creationId="{A67A4C22-23F6-4F9C-967F-94AA8160576B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33" creationId="{BDCAA595-DFFE-4CFD-9BFA-67D4FC1763B8}"/>
          </ac:spMkLst>
        </pc:spChg>
        <pc:spChg chg="del mod topLvl">
          <ac:chgData name="이 경오" userId="03d471aaec579ec3" providerId="LiveId" clId="{E68241FD-7FCF-44E0-8869-2CE68C84EC76}" dt="2020-04-30T16:48:22.681" v="5044" actId="478"/>
          <ac:spMkLst>
            <pc:docMk/>
            <pc:sldMk cId="3912637232" sldId="287"/>
            <ac:spMk id="35" creationId="{C3381D2F-5CD2-4625-AE77-37499959D865}"/>
          </ac:spMkLst>
        </pc:spChg>
        <pc:spChg chg="add mod topLvl">
          <ac:chgData name="이 경오" userId="03d471aaec579ec3" providerId="LiveId" clId="{E68241FD-7FCF-44E0-8869-2CE68C84EC76}" dt="2020-04-30T17:06:22.484" v="5582" actId="14100"/>
          <ac:spMkLst>
            <pc:docMk/>
            <pc:sldMk cId="3912637232" sldId="287"/>
            <ac:spMk id="37" creationId="{DB0DEA0F-A720-485A-8C95-E656581EBA5C}"/>
          </ac:spMkLst>
        </pc:spChg>
        <pc:spChg chg="add mod topLvl">
          <ac:chgData name="이 경오" userId="03d471aaec579ec3" providerId="LiveId" clId="{E68241FD-7FCF-44E0-8869-2CE68C84EC76}" dt="2020-04-30T17:03:40.546" v="5494" actId="1076"/>
          <ac:spMkLst>
            <pc:docMk/>
            <pc:sldMk cId="3912637232" sldId="287"/>
            <ac:spMk id="38" creationId="{FF47A44D-6801-4842-9AEA-37DA50189FED}"/>
          </ac:spMkLst>
        </pc:spChg>
        <pc:spChg chg="add mod">
          <ac:chgData name="이 경오" userId="03d471aaec579ec3" providerId="LiveId" clId="{E68241FD-7FCF-44E0-8869-2CE68C84EC76}" dt="2020-04-30T16:54:45.492" v="5238" actId="164"/>
          <ac:spMkLst>
            <pc:docMk/>
            <pc:sldMk cId="3912637232" sldId="287"/>
            <ac:spMk id="40" creationId="{196204F9-903B-4C14-9B7D-BF555AB46B66}"/>
          </ac:spMkLst>
        </pc:spChg>
        <pc:spChg chg="add mod">
          <ac:chgData name="이 경오" userId="03d471aaec579ec3" providerId="LiveId" clId="{E68241FD-7FCF-44E0-8869-2CE68C84EC76}" dt="2020-04-30T16:54:45.492" v="5238" actId="164"/>
          <ac:spMkLst>
            <pc:docMk/>
            <pc:sldMk cId="3912637232" sldId="287"/>
            <ac:spMk id="41" creationId="{1CD97963-6B3E-484E-89CA-B8321F51F03D}"/>
          </ac:spMkLst>
        </pc:spChg>
        <pc:spChg chg="add mod">
          <ac:chgData name="이 경오" userId="03d471aaec579ec3" providerId="LiveId" clId="{E68241FD-7FCF-44E0-8869-2CE68C84EC76}" dt="2020-04-30T16:54:52.799" v="5240" actId="164"/>
          <ac:spMkLst>
            <pc:docMk/>
            <pc:sldMk cId="3912637232" sldId="287"/>
            <ac:spMk id="43" creationId="{01945595-9A24-4DA7-B630-7526664E90EE}"/>
          </ac:spMkLst>
        </pc:spChg>
        <pc:spChg chg="add mod">
          <ac:chgData name="이 경오" userId="03d471aaec579ec3" providerId="LiveId" clId="{E68241FD-7FCF-44E0-8869-2CE68C84EC76}" dt="2020-04-30T16:57:52.565" v="5347" actId="1076"/>
          <ac:spMkLst>
            <pc:docMk/>
            <pc:sldMk cId="3912637232" sldId="287"/>
            <ac:spMk id="44" creationId="{6B858C5D-71B5-4B09-9DD8-AFFF4F17BC32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46" creationId="{31FEB4E7-AA0F-4FEF-864A-F57C1CAE9CCF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47" creationId="{0FB9F493-6AAB-4A9F-9AF0-B0F8D524ADC2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48" creationId="{16A17E9A-6ED4-4B1E-A9C5-4C7FC2AA5672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49" creationId="{54DF39E6-1468-449D-BE52-653AF5CC5016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50" creationId="{6C67B5EE-638E-45E1-A36E-B6FE4E3C5889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51" creationId="{774E2FA0-233A-4E53-BFBC-D857775B50BF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52" creationId="{8171F77A-70FA-4752-9018-0D39BFF48033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53" creationId="{5D870C52-7EA4-4801-BDEC-530A2A7048BF}"/>
          </ac:spMkLst>
        </pc:spChg>
        <pc:spChg chg="add mod topLvl">
          <ac:chgData name="이 경오" userId="03d471aaec579ec3" providerId="LiveId" clId="{E68241FD-7FCF-44E0-8869-2CE68C84EC76}" dt="2020-04-30T17:03:54.727" v="5495" actId="1076"/>
          <ac:spMkLst>
            <pc:docMk/>
            <pc:sldMk cId="3912637232" sldId="287"/>
            <ac:spMk id="54" creationId="{DBBF5704-CE41-44CD-B472-A060EBA187A6}"/>
          </ac:spMkLst>
        </pc:spChg>
        <pc:spChg chg="mod">
          <ac:chgData name="이 경오" userId="03d471aaec579ec3" providerId="LiveId" clId="{E68241FD-7FCF-44E0-8869-2CE68C84EC76}" dt="2020-04-30T16:57:56.387" v="5348" actId="1076"/>
          <ac:spMkLst>
            <pc:docMk/>
            <pc:sldMk cId="3912637232" sldId="287"/>
            <ac:spMk id="57" creationId="{04AB2E64-4445-4AA7-85B3-E86B4ED43F19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58" creationId="{DB5B4762-00FA-4783-925F-21AD6E19D2B3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59" creationId="{9531E13B-9B8C-43B8-9ACF-2A87D7576A9B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60" creationId="{3B03A72F-C1BE-433F-9C84-A52469E341CA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61" creationId="{045DD6AC-5F59-4ADF-9F34-6E8DAC989A34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62" creationId="{0D43BF79-8089-46BC-9E59-1B9913AE394D}"/>
          </ac:spMkLst>
        </pc:spChg>
        <pc:spChg chg="add mod topLvl">
          <ac:chgData name="이 경오" userId="03d471aaec579ec3" providerId="LiveId" clId="{E68241FD-7FCF-44E0-8869-2CE68C84EC76}" dt="2020-04-30T17:11:20.219" v="5709" actId="1036"/>
          <ac:spMkLst>
            <pc:docMk/>
            <pc:sldMk cId="3912637232" sldId="287"/>
            <ac:spMk id="63" creationId="{CE354169-57FD-479C-A9F3-8A5391E5490C}"/>
          </ac:spMkLst>
        </pc:spChg>
        <pc:spChg chg="mod">
          <ac:chgData name="이 경오" userId="03d471aaec579ec3" providerId="LiveId" clId="{E68241FD-7FCF-44E0-8869-2CE68C84EC76}" dt="2020-04-30T17:04:45.639" v="5543" actId="1036"/>
          <ac:spMkLst>
            <pc:docMk/>
            <pc:sldMk cId="3912637232" sldId="287"/>
            <ac:spMk id="66" creationId="{CA91E0CA-C383-473C-A9D3-686CBAAECAD9}"/>
          </ac:spMkLst>
        </pc:spChg>
        <pc:spChg chg="add mod">
          <ac:chgData name="이 경오" userId="03d471aaec579ec3" providerId="LiveId" clId="{E68241FD-7FCF-44E0-8869-2CE68C84EC76}" dt="2020-04-30T17:04:18.757" v="5511" actId="207"/>
          <ac:spMkLst>
            <pc:docMk/>
            <pc:sldMk cId="3912637232" sldId="287"/>
            <ac:spMk id="67" creationId="{63CCC38D-A02D-4A6F-9DA5-8B6BCF660374}"/>
          </ac:spMkLst>
        </pc:spChg>
        <pc:spChg chg="add mod">
          <ac:chgData name="이 경오" userId="03d471aaec579ec3" providerId="LiveId" clId="{E68241FD-7FCF-44E0-8869-2CE68C84EC76}" dt="2020-04-30T17:04:27.985" v="5528" actId="20577"/>
          <ac:spMkLst>
            <pc:docMk/>
            <pc:sldMk cId="3912637232" sldId="287"/>
            <ac:spMk id="68" creationId="{0E5C8E52-82EE-43EC-BAD0-D915E2AB3E02}"/>
          </ac:spMkLst>
        </pc:spChg>
        <pc:spChg chg="add mod">
          <ac:chgData name="이 경오" userId="03d471aaec579ec3" providerId="LiveId" clId="{E68241FD-7FCF-44E0-8869-2CE68C84EC76}" dt="2020-04-30T17:04:37.881" v="5540" actId="20577"/>
          <ac:spMkLst>
            <pc:docMk/>
            <pc:sldMk cId="3912637232" sldId="287"/>
            <ac:spMk id="69" creationId="{1C9CED6C-DCDA-4A39-ABEC-5DA8308CD07C}"/>
          </ac:spMkLst>
        </pc:spChg>
        <pc:spChg chg="add mod">
          <ac:chgData name="이 경오" userId="03d471aaec579ec3" providerId="LiveId" clId="{E68241FD-7FCF-44E0-8869-2CE68C84EC76}" dt="2020-04-30T17:10:16.151" v="5697" actId="14100"/>
          <ac:spMkLst>
            <pc:docMk/>
            <pc:sldMk cId="3912637232" sldId="287"/>
            <ac:spMk id="70" creationId="{8BF9EF28-57F2-4FE7-BF61-35F19B33CDA3}"/>
          </ac:spMkLst>
        </pc:spChg>
        <pc:spChg chg="add mod">
          <ac:chgData name="이 경오" userId="03d471aaec579ec3" providerId="LiveId" clId="{E68241FD-7FCF-44E0-8869-2CE68C84EC76}" dt="2020-04-30T17:10:18.745" v="5698" actId="14100"/>
          <ac:spMkLst>
            <pc:docMk/>
            <pc:sldMk cId="3912637232" sldId="287"/>
            <ac:spMk id="71" creationId="{69EED96A-D180-469A-9D75-88E789040A20}"/>
          </ac:spMkLst>
        </pc:spChg>
        <pc:spChg chg="add mod">
          <ac:chgData name="이 경오" userId="03d471aaec579ec3" providerId="LiveId" clId="{E68241FD-7FCF-44E0-8869-2CE68C84EC76}" dt="2020-04-30T17:10:24.591" v="5699" actId="1076"/>
          <ac:spMkLst>
            <pc:docMk/>
            <pc:sldMk cId="3912637232" sldId="287"/>
            <ac:spMk id="81" creationId="{603A81BE-548C-4557-90E4-4C4988F5A58E}"/>
          </ac:spMkLst>
        </pc:spChg>
        <pc:spChg chg="add mod">
          <ac:chgData name="이 경오" userId="03d471aaec579ec3" providerId="LiveId" clId="{E68241FD-7FCF-44E0-8869-2CE68C84EC76}" dt="2020-04-30T17:11:02.837" v="5707" actId="404"/>
          <ac:spMkLst>
            <pc:docMk/>
            <pc:sldMk cId="3912637232" sldId="287"/>
            <ac:spMk id="96" creationId="{ADBEE149-D9DA-4A57-A086-66090FC2B02D}"/>
          </ac:spMkLst>
        </pc:spChg>
        <pc:grpChg chg="add mod topLvl">
          <ac:chgData name="이 경오" userId="03d471aaec579ec3" providerId="LiveId" clId="{E68241FD-7FCF-44E0-8869-2CE68C84EC76}" dt="2020-04-30T17:06:27.895" v="5583" actId="14100"/>
          <ac:grpSpMkLst>
            <pc:docMk/>
            <pc:sldMk cId="3912637232" sldId="287"/>
            <ac:grpSpMk id="18" creationId="{4070802A-F2E6-41ED-8976-67CD0B189047}"/>
          </ac:grpSpMkLst>
        </pc:grpChg>
        <pc:grpChg chg="add mod topLvl">
          <ac:chgData name="이 경오" userId="03d471aaec579ec3" providerId="LiveId" clId="{E68241FD-7FCF-44E0-8869-2CE68C84EC76}" dt="2020-04-30T17:03:54.727" v="5495" actId="1076"/>
          <ac:grpSpMkLst>
            <pc:docMk/>
            <pc:sldMk cId="3912637232" sldId="287"/>
            <ac:grpSpMk id="19" creationId="{09A6023F-96DC-42EA-AD86-30C4B04523E2}"/>
          </ac:grpSpMkLst>
        </pc:grpChg>
        <pc:grpChg chg="add del mod">
          <ac:chgData name="이 경오" userId="03d471aaec579ec3" providerId="LiveId" clId="{E68241FD-7FCF-44E0-8869-2CE68C84EC76}" dt="2020-04-30T16:59:51.087" v="5400" actId="165"/>
          <ac:grpSpMkLst>
            <pc:docMk/>
            <pc:sldMk cId="3912637232" sldId="287"/>
            <ac:grpSpMk id="21" creationId="{00666643-8C42-453E-A3C3-66FB0D7EFC10}"/>
          </ac:grpSpMkLst>
        </pc:grpChg>
        <pc:grpChg chg="add mod">
          <ac:chgData name="이 경오" userId="03d471aaec579ec3" providerId="LiveId" clId="{E68241FD-7FCF-44E0-8869-2CE68C84EC76}" dt="2020-04-30T17:01:50.729" v="5452" actId="164"/>
          <ac:grpSpMkLst>
            <pc:docMk/>
            <pc:sldMk cId="3912637232" sldId="287"/>
            <ac:grpSpMk id="26" creationId="{C73D1A96-855E-4303-918B-F2C6D047D269}"/>
          </ac:grpSpMkLst>
        </pc:grpChg>
        <pc:grpChg chg="del">
          <ac:chgData name="이 경오" userId="03d471aaec579ec3" providerId="LiveId" clId="{E68241FD-7FCF-44E0-8869-2CE68C84EC76}" dt="2020-04-30T16:48:10.673" v="5039" actId="165"/>
          <ac:grpSpMkLst>
            <pc:docMk/>
            <pc:sldMk cId="3912637232" sldId="287"/>
            <ac:grpSpMk id="45" creationId="{556F97E7-D907-469C-8D85-4D1EDD3FD5B8}"/>
          </ac:grpSpMkLst>
        </pc:grpChg>
        <pc:grpChg chg="add mod topLvl">
          <ac:chgData name="이 경오" userId="03d471aaec579ec3" providerId="LiveId" clId="{E68241FD-7FCF-44E0-8869-2CE68C84EC76}" dt="2020-04-30T17:03:54.727" v="5495" actId="1076"/>
          <ac:grpSpMkLst>
            <pc:docMk/>
            <pc:sldMk cId="3912637232" sldId="287"/>
            <ac:grpSpMk id="55" creationId="{A2F3AAFE-B8C8-4E3E-93FA-681DDD9430D4}"/>
          </ac:grpSpMkLst>
        </pc:grpChg>
        <pc:grpChg chg="add mod">
          <ac:chgData name="이 경오" userId="03d471aaec579ec3" providerId="LiveId" clId="{E68241FD-7FCF-44E0-8869-2CE68C84EC76}" dt="2020-04-30T17:03:58.702" v="5496" actId="14100"/>
          <ac:grpSpMkLst>
            <pc:docMk/>
            <pc:sldMk cId="3912637232" sldId="287"/>
            <ac:grpSpMk id="64" creationId="{FE32FB45-B0A6-4CDD-BE26-38DCB7DDFEA5}"/>
          </ac:grpSpMkLst>
        </pc:grpChg>
        <pc:graphicFrameChg chg="del">
          <ac:chgData name="이 경오" userId="03d471aaec579ec3" providerId="LiveId" clId="{E68241FD-7FCF-44E0-8869-2CE68C84EC76}" dt="2020-04-30T16:48:04.081" v="5038" actId="478"/>
          <ac:graphicFrameMkLst>
            <pc:docMk/>
            <pc:sldMk cId="3912637232" sldId="287"/>
            <ac:graphicFrameMk id="24" creationId="{721A43C3-F2C6-474C-A8A8-2C9159BFEAEB}"/>
          </ac:graphicFrameMkLst>
        </pc:graphicFrameChg>
        <pc:picChg chg="mod topLvl">
          <ac:chgData name="이 경오" userId="03d471aaec579ec3" providerId="LiveId" clId="{E68241FD-7FCF-44E0-8869-2CE68C84EC76}" dt="2020-04-30T17:09:10.276" v="5666" actId="1076"/>
          <ac:picMkLst>
            <pc:docMk/>
            <pc:sldMk cId="3912637232" sldId="287"/>
            <ac:picMk id="9" creationId="{9C613523-8C98-401A-900D-CB8E295A2639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11" creationId="{AA1933D5-BE79-4F22-A5D1-46E735A342E6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13" creationId="{872CE579-5A94-40D6-9986-EE2E0DA2A312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15" creationId="{66A1B26F-FC4D-4F08-B7FC-3873E674E274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30" creationId="{B1EA37B4-352B-4749-9547-BA6535EB2F04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32" creationId="{9E20C400-3C3B-403D-BA0C-DBC21191024E}"/>
          </ac:picMkLst>
        </pc:picChg>
        <pc:picChg chg="del mod topLvl">
          <ac:chgData name="이 경오" userId="03d471aaec579ec3" providerId="LiveId" clId="{E68241FD-7FCF-44E0-8869-2CE68C84EC76}" dt="2020-04-30T16:48:22.681" v="5044" actId="478"/>
          <ac:picMkLst>
            <pc:docMk/>
            <pc:sldMk cId="3912637232" sldId="287"/>
            <ac:picMk id="34" creationId="{BEC059E2-B048-4D84-9BDA-4AF0B88EEEC4}"/>
          </ac:picMkLst>
        </pc:picChg>
        <pc:cxnChg chg="del mod topLvl">
          <ac:chgData name="이 경오" userId="03d471aaec579ec3" providerId="LiveId" clId="{E68241FD-7FCF-44E0-8869-2CE68C84EC76}" dt="2020-04-30T16:48:18.731" v="5043" actId="478"/>
          <ac:cxnSpMkLst>
            <pc:docMk/>
            <pc:sldMk cId="3912637232" sldId="287"/>
            <ac:cxnSpMk id="8" creationId="{98450960-DB3E-43C6-9F97-C0CB591DFBF1}"/>
          </ac:cxnSpMkLst>
        </pc:cxnChg>
        <pc:cxnChg chg="del mod topLvl">
          <ac:chgData name="이 경오" userId="03d471aaec579ec3" providerId="LiveId" clId="{E68241FD-7FCF-44E0-8869-2CE68C84EC76}" dt="2020-04-30T16:48:22.681" v="5044" actId="478"/>
          <ac:cxnSpMkLst>
            <pc:docMk/>
            <pc:sldMk cId="3912637232" sldId="287"/>
            <ac:cxnSpMk id="20" creationId="{D8D3869A-C750-4E85-BD77-174279287C47}"/>
          </ac:cxnSpMkLst>
        </pc:cxnChg>
        <pc:cxnChg chg="del mod topLvl">
          <ac:chgData name="이 경오" userId="03d471aaec579ec3" providerId="LiveId" clId="{E68241FD-7FCF-44E0-8869-2CE68C84EC76}" dt="2020-04-30T16:48:22.681" v="5044" actId="478"/>
          <ac:cxnSpMkLst>
            <pc:docMk/>
            <pc:sldMk cId="3912637232" sldId="287"/>
            <ac:cxnSpMk id="25" creationId="{8041B5D5-C056-441D-A1E2-C8890C1650FC}"/>
          </ac:cxnSpMkLst>
        </pc:cxnChg>
        <pc:cxnChg chg="add mod">
          <ac:chgData name="이 경오" userId="03d471aaec579ec3" providerId="LiveId" clId="{E68241FD-7FCF-44E0-8869-2CE68C84EC76}" dt="2020-04-30T17:10:16.151" v="5697" actId="14100"/>
          <ac:cxnSpMkLst>
            <pc:docMk/>
            <pc:sldMk cId="3912637232" sldId="287"/>
            <ac:cxnSpMk id="29" creationId="{9133B62D-D1D3-4F46-9A34-8DB6CF9E4E2D}"/>
          </ac:cxnSpMkLst>
        </pc:cxnChg>
        <pc:cxnChg chg="del mod topLvl">
          <ac:chgData name="이 경오" userId="03d471aaec579ec3" providerId="LiveId" clId="{E68241FD-7FCF-44E0-8869-2CE68C84EC76}" dt="2020-04-30T16:48:22.681" v="5044" actId="478"/>
          <ac:cxnSpMkLst>
            <pc:docMk/>
            <pc:sldMk cId="3912637232" sldId="287"/>
            <ac:cxnSpMk id="36" creationId="{1195407D-4442-4989-8F63-6FCC3396D63C}"/>
          </ac:cxnSpMkLst>
        </pc:cxnChg>
        <pc:cxnChg chg="del mod topLvl">
          <ac:chgData name="이 경오" userId="03d471aaec579ec3" providerId="LiveId" clId="{E68241FD-7FCF-44E0-8869-2CE68C84EC76}" dt="2020-04-30T16:48:22.681" v="5044" actId="478"/>
          <ac:cxnSpMkLst>
            <pc:docMk/>
            <pc:sldMk cId="3912637232" sldId="287"/>
            <ac:cxnSpMk id="39" creationId="{A0D69B9F-2F0A-4446-B99E-A1409A538BF2}"/>
          </ac:cxnSpMkLst>
        </pc:cxnChg>
        <pc:cxnChg chg="del mod topLvl">
          <ac:chgData name="이 경오" userId="03d471aaec579ec3" providerId="LiveId" clId="{E68241FD-7FCF-44E0-8869-2CE68C84EC76}" dt="2020-04-30T16:48:22.681" v="5044" actId="478"/>
          <ac:cxnSpMkLst>
            <pc:docMk/>
            <pc:sldMk cId="3912637232" sldId="287"/>
            <ac:cxnSpMk id="42" creationId="{5AFBEA45-AEFA-42CE-AEA4-B97BB3F0AC20}"/>
          </ac:cxnSpMkLst>
        </pc:cxnChg>
        <pc:cxnChg chg="add mod">
          <ac:chgData name="이 경오" userId="03d471aaec579ec3" providerId="LiveId" clId="{E68241FD-7FCF-44E0-8869-2CE68C84EC76}" dt="2020-04-30T17:10:18.745" v="5698" actId="14100"/>
          <ac:cxnSpMkLst>
            <pc:docMk/>
            <pc:sldMk cId="3912637232" sldId="287"/>
            <ac:cxnSpMk id="72" creationId="{F222B5F3-3895-4083-9215-893EC1BA320B}"/>
          </ac:cxnSpMkLst>
        </pc:cxnChg>
        <pc:cxnChg chg="add mod">
          <ac:chgData name="이 경오" userId="03d471aaec579ec3" providerId="LiveId" clId="{E68241FD-7FCF-44E0-8869-2CE68C84EC76}" dt="2020-04-30T17:10:16.151" v="5697" actId="14100"/>
          <ac:cxnSpMkLst>
            <pc:docMk/>
            <pc:sldMk cId="3912637232" sldId="287"/>
            <ac:cxnSpMk id="75" creationId="{F904CD30-716A-4494-BBD0-E9C982547351}"/>
          </ac:cxnSpMkLst>
        </pc:cxnChg>
        <pc:cxnChg chg="add mod">
          <ac:chgData name="이 경오" userId="03d471aaec579ec3" providerId="LiveId" clId="{E68241FD-7FCF-44E0-8869-2CE68C84EC76}" dt="2020-04-30T17:10:18.745" v="5698" actId="14100"/>
          <ac:cxnSpMkLst>
            <pc:docMk/>
            <pc:sldMk cId="3912637232" sldId="287"/>
            <ac:cxnSpMk id="78" creationId="{C7762B54-A964-4E3F-B941-79685509CBB9}"/>
          </ac:cxnSpMkLst>
        </pc:cxnChg>
        <pc:cxnChg chg="add mod">
          <ac:chgData name="이 경오" userId="03d471aaec579ec3" providerId="LiveId" clId="{E68241FD-7FCF-44E0-8869-2CE68C84EC76}" dt="2020-04-30T17:10:24.591" v="5699" actId="1076"/>
          <ac:cxnSpMkLst>
            <pc:docMk/>
            <pc:sldMk cId="3912637232" sldId="287"/>
            <ac:cxnSpMk id="82" creationId="{EB9F812B-76B1-4A4A-AB8B-DB5569F4C022}"/>
          </ac:cxnSpMkLst>
        </pc:cxnChg>
        <pc:cxnChg chg="add mod">
          <ac:chgData name="이 경오" userId="03d471aaec579ec3" providerId="LiveId" clId="{E68241FD-7FCF-44E0-8869-2CE68C84EC76}" dt="2020-04-30T17:10:27.586" v="5700" actId="14100"/>
          <ac:cxnSpMkLst>
            <pc:docMk/>
            <pc:sldMk cId="3912637232" sldId="287"/>
            <ac:cxnSpMk id="85" creationId="{4319E15A-C297-4420-9999-FE36B73FA5D8}"/>
          </ac:cxnSpMkLst>
        </pc:cxnChg>
        <pc:cxnChg chg="add mod">
          <ac:chgData name="이 경오" userId="03d471aaec579ec3" providerId="LiveId" clId="{E68241FD-7FCF-44E0-8869-2CE68C84EC76}" dt="2020-04-30T17:12:59.868" v="5712" actId="14100"/>
          <ac:cxnSpMkLst>
            <pc:docMk/>
            <pc:sldMk cId="3912637232" sldId="287"/>
            <ac:cxnSpMk id="97" creationId="{E6C46515-9923-42FB-9186-F6D4FB269F84}"/>
          </ac:cxnSpMkLst>
        </pc:cxnChg>
        <pc:cxnChg chg="add mod">
          <ac:chgData name="이 경오" userId="03d471aaec579ec3" providerId="LiveId" clId="{E68241FD-7FCF-44E0-8869-2CE68C84EC76}" dt="2020-04-30T17:13:11.393" v="5715" actId="14100"/>
          <ac:cxnSpMkLst>
            <pc:docMk/>
            <pc:sldMk cId="3912637232" sldId="287"/>
            <ac:cxnSpMk id="100" creationId="{50B5FEDE-73AE-490D-B6F5-A7E181E9334D}"/>
          </ac:cxnSpMkLst>
        </pc:cxnChg>
      </pc:sldChg>
      <pc:sldChg chg="addSp delSp modSp mod">
        <pc:chgData name="이 경오" userId="03d471aaec579ec3" providerId="LiveId" clId="{E68241FD-7FCF-44E0-8869-2CE68C84EC76}" dt="2020-04-30T14:19:16.035" v="3261" actId="179"/>
        <pc:sldMkLst>
          <pc:docMk/>
          <pc:sldMk cId="3811407637" sldId="288"/>
        </pc:sldMkLst>
        <pc:spChg chg="add mod">
          <ac:chgData name="이 경오" userId="03d471aaec579ec3" providerId="LiveId" clId="{E68241FD-7FCF-44E0-8869-2CE68C84EC76}" dt="2020-04-30T14:13:37.436" v="2842" actId="208"/>
          <ac:spMkLst>
            <pc:docMk/>
            <pc:sldMk cId="3811407637" sldId="288"/>
            <ac:spMk id="2" creationId="{BE5AEC42-1BAB-4C9F-B1FF-6EF2278B5619}"/>
          </ac:spMkLst>
        </pc:spChg>
        <pc:spChg chg="del">
          <ac:chgData name="이 경오" userId="03d471aaec579ec3" providerId="LiveId" clId="{E68241FD-7FCF-44E0-8869-2CE68C84EC76}" dt="2020-04-30T14:11:45.496" v="2791" actId="478"/>
          <ac:spMkLst>
            <pc:docMk/>
            <pc:sldMk cId="3811407637" sldId="288"/>
            <ac:spMk id="12" creationId="{427A0094-BB27-45D7-B926-679A9A6ED598}"/>
          </ac:spMkLst>
        </pc:spChg>
        <pc:spChg chg="add mod">
          <ac:chgData name="이 경오" userId="03d471aaec579ec3" providerId="LiveId" clId="{E68241FD-7FCF-44E0-8869-2CE68C84EC76}" dt="2020-04-30T14:19:16.035" v="3261" actId="179"/>
          <ac:spMkLst>
            <pc:docMk/>
            <pc:sldMk cId="3811407637" sldId="288"/>
            <ac:spMk id="14" creationId="{2DD52E85-2FF1-4237-9D48-8ED220941B5D}"/>
          </ac:spMkLst>
        </pc:spChg>
        <pc:spChg chg="add del">
          <ac:chgData name="이 경오" userId="03d471aaec579ec3" providerId="LiveId" clId="{E68241FD-7FCF-44E0-8869-2CE68C84EC76}" dt="2020-04-30T14:13:22.633" v="2836"/>
          <ac:spMkLst>
            <pc:docMk/>
            <pc:sldMk cId="3811407637" sldId="288"/>
            <ac:spMk id="15" creationId="{F4203E5E-2315-4FCE-A7C5-DFF1D9DBD23C}"/>
          </ac:spMkLst>
        </pc:spChg>
        <pc:spChg chg="del">
          <ac:chgData name="이 경오" userId="03d471aaec579ec3" providerId="LiveId" clId="{E68241FD-7FCF-44E0-8869-2CE68C84EC76}" dt="2020-04-30T14:11:45.496" v="2791" actId="478"/>
          <ac:spMkLst>
            <pc:docMk/>
            <pc:sldMk cId="3811407637" sldId="288"/>
            <ac:spMk id="16" creationId="{80A2E2BD-E8F4-4837-9F47-5EB180EEE7CF}"/>
          </ac:spMkLst>
        </pc:spChg>
        <pc:spChg chg="add mod">
          <ac:chgData name="이 경오" userId="03d471aaec579ec3" providerId="LiveId" clId="{E68241FD-7FCF-44E0-8869-2CE68C84EC76}" dt="2020-04-30T14:17:27.452" v="3218" actId="1076"/>
          <ac:spMkLst>
            <pc:docMk/>
            <pc:sldMk cId="3811407637" sldId="288"/>
            <ac:spMk id="17" creationId="{11DA0B77-B3F0-4B8C-B5AC-42AC6C5C27DE}"/>
          </ac:spMkLst>
        </pc:spChg>
        <pc:spChg chg="add mod">
          <ac:chgData name="이 경오" userId="03d471aaec579ec3" providerId="LiveId" clId="{E68241FD-7FCF-44E0-8869-2CE68C84EC76}" dt="2020-04-30T14:17:24.562" v="3217" actId="1076"/>
          <ac:spMkLst>
            <pc:docMk/>
            <pc:sldMk cId="3811407637" sldId="288"/>
            <ac:spMk id="18" creationId="{3D80C9F3-981A-4AC2-AB32-14B4BB3A4EC1}"/>
          </ac:spMkLst>
        </pc:spChg>
        <pc:spChg chg="add mod">
          <ac:chgData name="이 경오" userId="03d471aaec579ec3" providerId="LiveId" clId="{E68241FD-7FCF-44E0-8869-2CE68C84EC76}" dt="2020-04-30T14:17:40.962" v="3255" actId="1076"/>
          <ac:spMkLst>
            <pc:docMk/>
            <pc:sldMk cId="3811407637" sldId="288"/>
            <ac:spMk id="19" creationId="{826F6DAE-AEE9-4578-B00E-424AEB9AA8E2}"/>
          </ac:spMkLst>
        </pc:spChg>
        <pc:spChg chg="add del mod">
          <ac:chgData name="이 경오" userId="03d471aaec579ec3" providerId="LiveId" clId="{E68241FD-7FCF-44E0-8869-2CE68C84EC76}" dt="2020-04-30T14:19:11.647" v="3260" actId="478"/>
          <ac:spMkLst>
            <pc:docMk/>
            <pc:sldMk cId="3811407637" sldId="288"/>
            <ac:spMk id="20" creationId="{B16CE534-7369-4DEA-8AB9-5F5E398DBB91}"/>
          </ac:spMkLst>
        </pc:spChg>
        <pc:spChg chg="mod">
          <ac:chgData name="이 경오" userId="03d471aaec579ec3" providerId="LiveId" clId="{E68241FD-7FCF-44E0-8869-2CE68C84EC76}" dt="2020-04-30T14:11:42.456" v="2790"/>
          <ac:spMkLst>
            <pc:docMk/>
            <pc:sldMk cId="3811407637" sldId="288"/>
            <ac:spMk id="22" creationId="{F3EAC8D9-CCF6-4A86-83AC-6B9A052A4891}"/>
          </ac:spMkLst>
        </pc:spChg>
        <pc:spChg chg="del">
          <ac:chgData name="이 경오" userId="03d471aaec579ec3" providerId="LiveId" clId="{E68241FD-7FCF-44E0-8869-2CE68C84EC76}" dt="2020-04-30T14:11:45.496" v="2791" actId="478"/>
          <ac:spMkLst>
            <pc:docMk/>
            <pc:sldMk cId="3811407637" sldId="288"/>
            <ac:spMk id="23" creationId="{3CCFDFF1-3C74-45F9-92A8-7B3817C31280}"/>
          </ac:spMkLst>
        </pc:spChg>
        <pc:graphicFrameChg chg="del">
          <ac:chgData name="이 경오" userId="03d471aaec579ec3" providerId="LiveId" clId="{E68241FD-7FCF-44E0-8869-2CE68C84EC76}" dt="2020-04-30T14:11:45.496" v="2791" actId="478"/>
          <ac:graphicFrameMkLst>
            <pc:docMk/>
            <pc:sldMk cId="3811407637" sldId="288"/>
            <ac:graphicFrameMk id="24" creationId="{721A43C3-F2C6-474C-A8A8-2C9159BFEAEB}"/>
          </ac:graphicFrameMkLst>
        </pc:graphicFrameChg>
        <pc:picChg chg="del">
          <ac:chgData name="이 경오" userId="03d471aaec579ec3" providerId="LiveId" clId="{E68241FD-7FCF-44E0-8869-2CE68C84EC76}" dt="2020-04-30T14:11:45.496" v="2791" actId="478"/>
          <ac:picMkLst>
            <pc:docMk/>
            <pc:sldMk cId="3811407637" sldId="288"/>
            <ac:picMk id="11" creationId="{3E580D39-63FF-4C8D-A873-66701048D641}"/>
          </ac:picMkLst>
        </pc:picChg>
        <pc:picChg chg="del">
          <ac:chgData name="이 경오" userId="03d471aaec579ec3" providerId="LiveId" clId="{E68241FD-7FCF-44E0-8869-2CE68C84EC76}" dt="2020-04-30T14:11:45.496" v="2791" actId="478"/>
          <ac:picMkLst>
            <pc:docMk/>
            <pc:sldMk cId="3811407637" sldId="288"/>
            <ac:picMk id="13" creationId="{971D2FE7-8126-4ABE-BE92-42F950BFD56A}"/>
          </ac:picMkLst>
        </pc:picChg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647559659" sldId="289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2326561389" sldId="290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2411243370" sldId="291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276220162" sldId="292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1235721984" sldId="293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211394283" sldId="294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724987056" sldId="295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479903826" sldId="296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271063983" sldId="297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1985308729" sldId="298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258835272" sldId="299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072103670" sldId="300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891956284" sldId="301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3651301226" sldId="302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2229091048" sldId="303"/>
        </pc:sldMkLst>
      </pc:sldChg>
      <pc:sldChg chg="del">
        <pc:chgData name="이 경오" userId="03d471aaec579ec3" providerId="LiveId" clId="{E68241FD-7FCF-44E0-8869-2CE68C84EC76}" dt="2020-04-30T17:14:37.204" v="5722" actId="47"/>
        <pc:sldMkLst>
          <pc:docMk/>
          <pc:sldMk cId="651454717" sldId="304"/>
        </pc:sldMkLst>
      </pc:sldChg>
      <pc:sldChg chg="addSp delSp modSp add mod">
        <pc:chgData name="이 경오" userId="03d471aaec579ec3" providerId="LiveId" clId="{E68241FD-7FCF-44E0-8869-2CE68C84EC76}" dt="2020-04-30T08:37:07.231" v="753" actId="11"/>
        <pc:sldMkLst>
          <pc:docMk/>
          <pc:sldMk cId="614749273" sldId="305"/>
        </pc:sldMkLst>
        <pc:spChg chg="mod">
          <ac:chgData name="이 경오" userId="03d471aaec579ec3" providerId="LiveId" clId="{E68241FD-7FCF-44E0-8869-2CE68C84EC76}" dt="2020-04-30T08:37:07.231" v="753" actId="11"/>
          <ac:spMkLst>
            <pc:docMk/>
            <pc:sldMk cId="614749273" sldId="305"/>
            <ac:spMk id="6" creationId="{C2EBE39D-3484-47CC-8574-359E45600958}"/>
          </ac:spMkLst>
        </pc:spChg>
        <pc:spChg chg="add mod">
          <ac:chgData name="이 경오" userId="03d471aaec579ec3" providerId="LiveId" clId="{E68241FD-7FCF-44E0-8869-2CE68C84EC76}" dt="2020-04-30T08:33:21.776" v="651" actId="164"/>
          <ac:spMkLst>
            <pc:docMk/>
            <pc:sldMk cId="614749273" sldId="305"/>
            <ac:spMk id="7" creationId="{4049ED0A-5978-4B29-8182-C4D683C62FB6}"/>
          </ac:spMkLst>
        </pc:spChg>
        <pc:spChg chg="del">
          <ac:chgData name="이 경오" userId="03d471aaec579ec3" providerId="LiveId" clId="{E68241FD-7FCF-44E0-8869-2CE68C84EC76}" dt="2020-04-30T08:31:34.321" v="635" actId="478"/>
          <ac:spMkLst>
            <pc:docMk/>
            <pc:sldMk cId="614749273" sldId="305"/>
            <ac:spMk id="8" creationId="{8C971447-5425-456C-B25E-3E8140EA5D96}"/>
          </ac:spMkLst>
        </pc:spChg>
        <pc:spChg chg="del">
          <ac:chgData name="이 경오" userId="03d471aaec579ec3" providerId="LiveId" clId="{E68241FD-7FCF-44E0-8869-2CE68C84EC76}" dt="2020-04-30T08:31:31.742" v="634" actId="478"/>
          <ac:spMkLst>
            <pc:docMk/>
            <pc:sldMk cId="614749273" sldId="305"/>
            <ac:spMk id="9" creationId="{670BBA19-FE82-403D-A386-C285CCEFE0EE}"/>
          </ac:spMkLst>
        </pc:spChg>
        <pc:spChg chg="del mod">
          <ac:chgData name="이 경오" userId="03d471aaec579ec3" providerId="LiveId" clId="{E68241FD-7FCF-44E0-8869-2CE68C84EC76}" dt="2020-04-30T08:31:31.742" v="634" actId="478"/>
          <ac:spMkLst>
            <pc:docMk/>
            <pc:sldMk cId="614749273" sldId="305"/>
            <ac:spMk id="14" creationId="{514BA4C7-BB07-4150-803A-F2112A15B196}"/>
          </ac:spMkLst>
        </pc:spChg>
        <pc:spChg chg="add mod">
          <ac:chgData name="이 경오" userId="03d471aaec579ec3" providerId="LiveId" clId="{E68241FD-7FCF-44E0-8869-2CE68C84EC76}" dt="2020-04-30T08:34:36.079" v="673" actId="1035"/>
          <ac:spMkLst>
            <pc:docMk/>
            <pc:sldMk cId="614749273" sldId="305"/>
            <ac:spMk id="18" creationId="{6D12188A-0733-47F4-B821-46FCAC503291}"/>
          </ac:spMkLst>
        </pc:spChg>
        <pc:spChg chg="del">
          <ac:chgData name="이 경오" userId="03d471aaec579ec3" providerId="LiveId" clId="{E68241FD-7FCF-44E0-8869-2CE68C84EC76}" dt="2020-04-30T08:31:31.742" v="634" actId="478"/>
          <ac:spMkLst>
            <pc:docMk/>
            <pc:sldMk cId="614749273" sldId="305"/>
            <ac:spMk id="64" creationId="{8CF92692-1BD7-4BB3-9E72-7CD36CB333EF}"/>
          </ac:spMkLst>
        </pc:spChg>
        <pc:grpChg chg="add mod">
          <ac:chgData name="이 경오" userId="03d471aaec579ec3" providerId="LiveId" clId="{E68241FD-7FCF-44E0-8869-2CE68C84EC76}" dt="2020-04-30T08:33:46.141" v="660" actId="1076"/>
          <ac:grpSpMkLst>
            <pc:docMk/>
            <pc:sldMk cId="614749273" sldId="305"/>
            <ac:grpSpMk id="13" creationId="{9B685F4C-E603-4AEB-B5FE-C21FBBB5D795}"/>
          </ac:grpSpMkLst>
        </pc:grpChg>
        <pc:picChg chg="add mod">
          <ac:chgData name="이 경오" userId="03d471aaec579ec3" providerId="LiveId" clId="{E68241FD-7FCF-44E0-8869-2CE68C84EC76}" dt="2020-04-30T08:33:21.776" v="651" actId="164"/>
          <ac:picMkLst>
            <pc:docMk/>
            <pc:sldMk cId="614749273" sldId="305"/>
            <ac:picMk id="3" creationId="{C5A1D976-3C4B-41B0-B4B8-E848BF8BE308}"/>
          </ac:picMkLst>
        </pc:picChg>
        <pc:picChg chg="del">
          <ac:chgData name="이 경오" userId="03d471aaec579ec3" providerId="LiveId" clId="{E68241FD-7FCF-44E0-8869-2CE68C84EC76}" dt="2020-04-30T08:31:31.742" v="634" actId="478"/>
          <ac:picMkLst>
            <pc:docMk/>
            <pc:sldMk cId="614749273" sldId="305"/>
            <ac:picMk id="10" creationId="{B5F0688E-9196-4923-B46C-76EE2A58C222}"/>
          </ac:picMkLst>
        </pc:picChg>
        <pc:picChg chg="add mod">
          <ac:chgData name="이 경오" userId="03d471aaec579ec3" providerId="LiveId" clId="{E68241FD-7FCF-44E0-8869-2CE68C84EC76}" dt="2020-04-30T08:33:53.522" v="662" actId="14100"/>
          <ac:picMkLst>
            <pc:docMk/>
            <pc:sldMk cId="614749273" sldId="305"/>
            <ac:picMk id="11" creationId="{16BB2D32-6D42-4273-B6D8-7357487C4CFF}"/>
          </ac:picMkLst>
        </pc:picChg>
        <pc:picChg chg="add del mod">
          <ac:chgData name="이 경오" userId="03d471aaec579ec3" providerId="LiveId" clId="{E68241FD-7FCF-44E0-8869-2CE68C84EC76}" dt="2020-04-30T08:33:32.954" v="656" actId="21"/>
          <ac:picMkLst>
            <pc:docMk/>
            <pc:sldMk cId="614749273" sldId="305"/>
            <ac:picMk id="12" creationId="{75B008A5-7E77-4A14-88AC-6EAD38E8D4F8}"/>
          </ac:picMkLst>
        </pc:picChg>
        <pc:cxnChg chg="add mod">
          <ac:chgData name="이 경오" userId="03d471aaec579ec3" providerId="LiveId" clId="{E68241FD-7FCF-44E0-8869-2CE68C84EC76}" dt="2020-04-30T08:34:50.711" v="675" actId="208"/>
          <ac:cxnSpMkLst>
            <pc:docMk/>
            <pc:sldMk cId="614749273" sldId="305"/>
            <ac:cxnSpMk id="16" creationId="{3C41E5B4-6F79-431A-917D-63AEC71C5D72}"/>
          </ac:cxnSpMkLst>
        </pc:cxnChg>
      </pc:sldChg>
      <pc:sldChg chg="addSp delSp modSp add mod">
        <pc:chgData name="이 경오" userId="03d471aaec579ec3" providerId="LiveId" clId="{E68241FD-7FCF-44E0-8869-2CE68C84EC76}" dt="2020-04-30T08:37:14.861" v="754" actId="11"/>
        <pc:sldMkLst>
          <pc:docMk/>
          <pc:sldMk cId="3683672835" sldId="306"/>
        </pc:sldMkLst>
        <pc:spChg chg="mod">
          <ac:chgData name="이 경오" userId="03d471aaec579ec3" providerId="LiveId" clId="{E68241FD-7FCF-44E0-8869-2CE68C84EC76}" dt="2020-04-30T08:37:14.861" v="754" actId="11"/>
          <ac:spMkLst>
            <pc:docMk/>
            <pc:sldMk cId="3683672835" sldId="306"/>
            <ac:spMk id="6" creationId="{C2EBE39D-3484-47CC-8574-359E45600958}"/>
          </ac:spMkLst>
        </pc:spChg>
        <pc:spChg chg="add mod">
          <ac:chgData name="이 경오" userId="03d471aaec579ec3" providerId="LiveId" clId="{E68241FD-7FCF-44E0-8869-2CE68C84EC76}" dt="2020-04-30T08:36:22.343" v="747" actId="1076"/>
          <ac:spMkLst>
            <pc:docMk/>
            <pc:sldMk cId="3683672835" sldId="306"/>
            <ac:spMk id="14" creationId="{ADC2F9DB-0BEB-4547-9259-807174E8A39B}"/>
          </ac:spMkLst>
        </pc:spChg>
        <pc:spChg chg="mod ord">
          <ac:chgData name="이 경오" userId="03d471aaec579ec3" providerId="LiveId" clId="{E68241FD-7FCF-44E0-8869-2CE68C84EC76}" dt="2020-04-30T08:36:17.231" v="745" actId="1076"/>
          <ac:spMkLst>
            <pc:docMk/>
            <pc:sldMk cId="3683672835" sldId="306"/>
            <ac:spMk id="18" creationId="{6D12188A-0733-47F4-B821-46FCAC503291}"/>
          </ac:spMkLst>
        </pc:spChg>
        <pc:grpChg chg="del mod">
          <ac:chgData name="이 경오" userId="03d471aaec579ec3" providerId="LiveId" clId="{E68241FD-7FCF-44E0-8869-2CE68C84EC76}" dt="2020-04-30T08:35:20.743" v="678" actId="478"/>
          <ac:grpSpMkLst>
            <pc:docMk/>
            <pc:sldMk cId="3683672835" sldId="306"/>
            <ac:grpSpMk id="13" creationId="{9B685F4C-E603-4AEB-B5FE-C21FBBB5D795}"/>
          </ac:grpSpMkLst>
        </pc:grpChg>
        <pc:picChg chg="add mod">
          <ac:chgData name="이 경오" userId="03d471aaec579ec3" providerId="LiveId" clId="{E68241FD-7FCF-44E0-8869-2CE68C84EC76}" dt="2020-04-30T08:35:25.691" v="680" actId="1076"/>
          <ac:picMkLst>
            <pc:docMk/>
            <pc:sldMk cId="3683672835" sldId="306"/>
            <ac:picMk id="8" creationId="{FD4398F7-7707-4B35-9652-6A98D27E6B2F}"/>
          </ac:picMkLst>
        </pc:picChg>
        <pc:picChg chg="add mod">
          <ac:chgData name="이 경오" userId="03d471aaec579ec3" providerId="LiveId" clId="{E68241FD-7FCF-44E0-8869-2CE68C84EC76}" dt="2020-04-30T08:36:00.232" v="740" actId="1076"/>
          <ac:picMkLst>
            <pc:docMk/>
            <pc:sldMk cId="3683672835" sldId="306"/>
            <ac:picMk id="9" creationId="{FDA193ED-839E-408F-9E64-37776228C53B}"/>
          </ac:picMkLst>
        </pc:picChg>
        <pc:picChg chg="del">
          <ac:chgData name="이 경오" userId="03d471aaec579ec3" providerId="LiveId" clId="{E68241FD-7FCF-44E0-8869-2CE68C84EC76}" dt="2020-04-30T08:35:47.196" v="737" actId="478"/>
          <ac:picMkLst>
            <pc:docMk/>
            <pc:sldMk cId="3683672835" sldId="306"/>
            <ac:picMk id="11" creationId="{16BB2D32-6D42-4273-B6D8-7357487C4CFF}"/>
          </ac:picMkLst>
        </pc:picChg>
        <pc:cxnChg chg="mod ord">
          <ac:chgData name="이 경오" userId="03d471aaec579ec3" providerId="LiveId" clId="{E68241FD-7FCF-44E0-8869-2CE68C84EC76}" dt="2020-04-30T08:36:39.211" v="751" actId="14100"/>
          <ac:cxnSpMkLst>
            <pc:docMk/>
            <pc:sldMk cId="3683672835" sldId="306"/>
            <ac:cxnSpMk id="16" creationId="{3C41E5B4-6F79-431A-917D-63AEC71C5D72}"/>
          </ac:cxnSpMkLst>
        </pc:cxnChg>
      </pc:sldChg>
      <pc:sldChg chg="addSp delSp modSp add mod">
        <pc:chgData name="이 경오" userId="03d471aaec579ec3" providerId="LiveId" clId="{E68241FD-7FCF-44E0-8869-2CE68C84EC76}" dt="2020-04-30T08:40:15.811" v="976"/>
        <pc:sldMkLst>
          <pc:docMk/>
          <pc:sldMk cId="3723998842" sldId="307"/>
        </pc:sldMkLst>
        <pc:spChg chg="mod">
          <ac:chgData name="이 경오" userId="03d471aaec579ec3" providerId="LiveId" clId="{E68241FD-7FCF-44E0-8869-2CE68C84EC76}" dt="2020-04-30T08:39:51.893" v="932"/>
          <ac:spMkLst>
            <pc:docMk/>
            <pc:sldMk cId="3723998842" sldId="307"/>
            <ac:spMk id="6" creationId="{C2EBE39D-3484-47CC-8574-359E45600958}"/>
          </ac:spMkLst>
        </pc:spChg>
        <pc:spChg chg="add mod">
          <ac:chgData name="이 경오" userId="03d471aaec579ec3" providerId="LiveId" clId="{E68241FD-7FCF-44E0-8869-2CE68C84EC76}" dt="2020-04-30T08:38:44.191" v="815" actId="1036"/>
          <ac:spMkLst>
            <pc:docMk/>
            <pc:sldMk cId="3723998842" sldId="307"/>
            <ac:spMk id="13" creationId="{0B3CA2A1-C694-4767-B98E-CC5F95259944}"/>
          </ac:spMkLst>
        </pc:spChg>
        <pc:spChg chg="mod ord">
          <ac:chgData name="이 경오" userId="03d471aaec579ec3" providerId="LiveId" clId="{E68241FD-7FCF-44E0-8869-2CE68C84EC76}" dt="2020-04-30T08:39:40.021" v="904" actId="1037"/>
          <ac:spMkLst>
            <pc:docMk/>
            <pc:sldMk cId="3723998842" sldId="307"/>
            <ac:spMk id="14" creationId="{ADC2F9DB-0BEB-4547-9259-807174E8A39B}"/>
          </ac:spMkLst>
        </pc:spChg>
        <pc:spChg chg="add mod">
          <ac:chgData name="이 경오" userId="03d471aaec579ec3" providerId="LiveId" clId="{E68241FD-7FCF-44E0-8869-2CE68C84EC76}" dt="2020-04-30T08:40:15.811" v="976"/>
          <ac:spMkLst>
            <pc:docMk/>
            <pc:sldMk cId="3723998842" sldId="307"/>
            <ac:spMk id="19" creationId="{CD3E0CD4-F487-4F19-9FB5-FE03200A2B39}"/>
          </ac:spMkLst>
        </pc:spChg>
        <pc:picChg chg="add mod">
          <ac:chgData name="이 경오" userId="03d471aaec579ec3" providerId="LiveId" clId="{E68241FD-7FCF-44E0-8869-2CE68C84EC76}" dt="2020-04-30T08:38:13.391" v="781" actId="1076"/>
          <ac:picMkLst>
            <pc:docMk/>
            <pc:sldMk cId="3723998842" sldId="307"/>
            <ac:picMk id="3" creationId="{7DBCDDAB-82FD-4AB5-B63E-0C42FB8CAE61}"/>
          </ac:picMkLst>
        </pc:picChg>
        <pc:picChg chg="add mod">
          <ac:chgData name="이 경오" userId="03d471aaec579ec3" providerId="LiveId" clId="{E68241FD-7FCF-44E0-8869-2CE68C84EC76}" dt="2020-04-30T08:39:43.722" v="912" actId="1035"/>
          <ac:picMkLst>
            <pc:docMk/>
            <pc:sldMk cId="3723998842" sldId="307"/>
            <ac:picMk id="7" creationId="{BBAAAB9D-1A99-4168-B5B9-5C4260AD0477}"/>
          </ac:picMkLst>
        </pc:picChg>
        <pc:picChg chg="del">
          <ac:chgData name="이 경오" userId="03d471aaec579ec3" providerId="LiveId" clId="{E68241FD-7FCF-44E0-8869-2CE68C84EC76}" dt="2020-04-30T08:38:08.540" v="779" actId="478"/>
          <ac:picMkLst>
            <pc:docMk/>
            <pc:sldMk cId="3723998842" sldId="307"/>
            <ac:picMk id="8" creationId="{FD4398F7-7707-4B35-9652-6A98D27E6B2F}"/>
          </ac:picMkLst>
        </pc:picChg>
        <pc:picChg chg="del">
          <ac:chgData name="이 경오" userId="03d471aaec579ec3" providerId="LiveId" clId="{E68241FD-7FCF-44E0-8869-2CE68C84EC76}" dt="2020-04-30T08:38:08.540" v="779" actId="478"/>
          <ac:picMkLst>
            <pc:docMk/>
            <pc:sldMk cId="3723998842" sldId="307"/>
            <ac:picMk id="9" creationId="{FDA193ED-839E-408F-9E64-37776228C53B}"/>
          </ac:picMkLst>
        </pc:picChg>
        <pc:cxnChg chg="mod ord">
          <ac:chgData name="이 경오" userId="03d471aaec579ec3" providerId="LiveId" clId="{E68241FD-7FCF-44E0-8869-2CE68C84EC76}" dt="2020-04-30T08:39:40.021" v="904" actId="1037"/>
          <ac:cxnSpMkLst>
            <pc:docMk/>
            <pc:sldMk cId="3723998842" sldId="307"/>
            <ac:cxnSpMk id="16" creationId="{3C41E5B4-6F79-431A-917D-63AEC71C5D72}"/>
          </ac:cxnSpMkLst>
        </pc:cxnChg>
      </pc:sldChg>
      <pc:sldChg chg="addSp delSp modSp add mod">
        <pc:chgData name="이 경오" userId="03d471aaec579ec3" providerId="LiveId" clId="{E68241FD-7FCF-44E0-8869-2CE68C84EC76}" dt="2020-04-30T08:45:37.300" v="1153"/>
        <pc:sldMkLst>
          <pc:docMk/>
          <pc:sldMk cId="208904525" sldId="308"/>
        </pc:sldMkLst>
        <pc:spChg chg="mod">
          <ac:chgData name="이 경오" userId="03d471aaec579ec3" providerId="LiveId" clId="{E68241FD-7FCF-44E0-8869-2CE68C84EC76}" dt="2020-04-30T08:45:37.300" v="1153"/>
          <ac:spMkLst>
            <pc:docMk/>
            <pc:sldMk cId="208904525" sldId="308"/>
            <ac:spMk id="6" creationId="{C2EBE39D-3484-47CC-8574-359E45600958}"/>
          </ac:spMkLst>
        </pc:spChg>
        <pc:spChg chg="del">
          <ac:chgData name="이 경오" userId="03d471aaec579ec3" providerId="LiveId" clId="{E68241FD-7FCF-44E0-8869-2CE68C84EC76}" dt="2020-04-30T08:40:48.909" v="1007" actId="478"/>
          <ac:spMkLst>
            <pc:docMk/>
            <pc:sldMk cId="208904525" sldId="308"/>
            <ac:spMk id="13" creationId="{0B3CA2A1-C694-4767-B98E-CC5F95259944}"/>
          </ac:spMkLst>
        </pc:spChg>
        <pc:spChg chg="del">
          <ac:chgData name="이 경오" userId="03d471aaec579ec3" providerId="LiveId" clId="{E68241FD-7FCF-44E0-8869-2CE68C84EC76}" dt="2020-04-30T08:40:48.909" v="1007" actId="478"/>
          <ac:spMkLst>
            <pc:docMk/>
            <pc:sldMk cId="208904525" sldId="308"/>
            <ac:spMk id="14" creationId="{ADC2F9DB-0BEB-4547-9259-807174E8A39B}"/>
          </ac:spMkLst>
        </pc:spChg>
        <pc:spChg chg="add mod">
          <ac:chgData name="이 경오" userId="03d471aaec579ec3" providerId="LiveId" clId="{E68241FD-7FCF-44E0-8869-2CE68C84EC76}" dt="2020-04-30T08:42:24.025" v="1029" actId="1037"/>
          <ac:spMkLst>
            <pc:docMk/>
            <pc:sldMk cId="208904525" sldId="308"/>
            <ac:spMk id="15" creationId="{5B6721A4-6FBF-4BED-AAC6-4A43EA81BA95}"/>
          </ac:spMkLst>
        </pc:spChg>
        <pc:spChg chg="add mod">
          <ac:chgData name="이 경오" userId="03d471aaec579ec3" providerId="LiveId" clId="{E68241FD-7FCF-44E0-8869-2CE68C84EC76}" dt="2020-04-30T08:42:48.721" v="1139" actId="14100"/>
          <ac:spMkLst>
            <pc:docMk/>
            <pc:sldMk cId="208904525" sldId="308"/>
            <ac:spMk id="17" creationId="{15435895-4070-4088-8A26-065135C416CB}"/>
          </ac:spMkLst>
        </pc:spChg>
        <pc:spChg chg="del">
          <ac:chgData name="이 경오" userId="03d471aaec579ec3" providerId="LiveId" clId="{E68241FD-7FCF-44E0-8869-2CE68C84EC76}" dt="2020-04-30T08:40:48.909" v="1007" actId="478"/>
          <ac:spMkLst>
            <pc:docMk/>
            <pc:sldMk cId="208904525" sldId="308"/>
            <ac:spMk id="18" creationId="{6D12188A-0733-47F4-B821-46FCAC503291}"/>
          </ac:spMkLst>
        </pc:spChg>
        <pc:spChg chg="del">
          <ac:chgData name="이 경오" userId="03d471aaec579ec3" providerId="LiveId" clId="{E68241FD-7FCF-44E0-8869-2CE68C84EC76}" dt="2020-04-30T08:40:48.909" v="1007" actId="478"/>
          <ac:spMkLst>
            <pc:docMk/>
            <pc:sldMk cId="208904525" sldId="308"/>
            <ac:spMk id="19" creationId="{CD3E0CD4-F487-4F19-9FB5-FE03200A2B39}"/>
          </ac:spMkLst>
        </pc:spChg>
        <pc:picChg chg="del">
          <ac:chgData name="이 경오" userId="03d471aaec579ec3" providerId="LiveId" clId="{E68241FD-7FCF-44E0-8869-2CE68C84EC76}" dt="2020-04-30T08:40:48.909" v="1007" actId="478"/>
          <ac:picMkLst>
            <pc:docMk/>
            <pc:sldMk cId="208904525" sldId="308"/>
            <ac:picMk id="3" creationId="{7DBCDDAB-82FD-4AB5-B63E-0C42FB8CAE61}"/>
          </ac:picMkLst>
        </pc:picChg>
        <pc:picChg chg="del">
          <ac:chgData name="이 경오" userId="03d471aaec579ec3" providerId="LiveId" clId="{E68241FD-7FCF-44E0-8869-2CE68C84EC76}" dt="2020-04-30T08:40:48.909" v="1007" actId="478"/>
          <ac:picMkLst>
            <pc:docMk/>
            <pc:sldMk cId="208904525" sldId="308"/>
            <ac:picMk id="7" creationId="{BBAAAB9D-1A99-4168-B5B9-5C4260AD0477}"/>
          </ac:picMkLst>
        </pc:picChg>
        <pc:picChg chg="add mod">
          <ac:chgData name="이 경오" userId="03d471aaec579ec3" providerId="LiveId" clId="{E68241FD-7FCF-44E0-8869-2CE68C84EC76}" dt="2020-04-30T08:40:54.368" v="1009" actId="1076"/>
          <ac:picMkLst>
            <pc:docMk/>
            <pc:sldMk cId="208904525" sldId="308"/>
            <ac:picMk id="8" creationId="{2003296E-4A94-4EB2-8E6B-AB08E847FBCE}"/>
          </ac:picMkLst>
        </pc:picChg>
        <pc:picChg chg="add mod">
          <ac:chgData name="이 경오" userId="03d471aaec579ec3" providerId="LiveId" clId="{E68241FD-7FCF-44E0-8869-2CE68C84EC76}" dt="2020-04-30T08:42:10.859" v="1012" actId="14100"/>
          <ac:picMkLst>
            <pc:docMk/>
            <pc:sldMk cId="208904525" sldId="308"/>
            <ac:picMk id="9" creationId="{4AD4787D-30B4-46D4-AF5E-AAF106FCFC6C}"/>
          </ac:picMkLst>
        </pc:picChg>
        <pc:cxnChg chg="del mod">
          <ac:chgData name="이 경오" userId="03d471aaec579ec3" providerId="LiveId" clId="{E68241FD-7FCF-44E0-8869-2CE68C84EC76}" dt="2020-04-30T08:40:48.909" v="1007" actId="478"/>
          <ac:cxnSpMkLst>
            <pc:docMk/>
            <pc:sldMk cId="208904525" sldId="308"/>
            <ac:cxnSpMk id="16" creationId="{3C41E5B4-6F79-431A-917D-63AEC71C5D72}"/>
          </ac:cxnSpMkLst>
        </pc:cxnChg>
      </pc:sldChg>
      <pc:sldChg chg="addSp delSp modSp add mod">
        <pc:chgData name="이 경오" userId="03d471aaec579ec3" providerId="LiveId" clId="{E68241FD-7FCF-44E0-8869-2CE68C84EC76}" dt="2020-04-30T09:19:34.383" v="1647" actId="1076"/>
        <pc:sldMkLst>
          <pc:docMk/>
          <pc:sldMk cId="1991680698" sldId="309"/>
        </pc:sldMkLst>
        <pc:spChg chg="mod">
          <ac:chgData name="이 경오" userId="03d471aaec579ec3" providerId="LiveId" clId="{E68241FD-7FCF-44E0-8869-2CE68C84EC76}" dt="2020-04-30T09:03:10.308" v="1202"/>
          <ac:spMkLst>
            <pc:docMk/>
            <pc:sldMk cId="1991680698" sldId="309"/>
            <ac:spMk id="6" creationId="{C2EBE39D-3484-47CC-8574-359E45600958}"/>
          </ac:spMkLst>
        </pc:spChg>
        <pc:spChg chg="add mod">
          <ac:chgData name="이 경오" userId="03d471aaec579ec3" providerId="LiveId" clId="{E68241FD-7FCF-44E0-8869-2CE68C84EC76}" dt="2020-04-30T09:04:43.296" v="1207" actId="1076"/>
          <ac:spMkLst>
            <pc:docMk/>
            <pc:sldMk cId="1991680698" sldId="309"/>
            <ac:spMk id="7" creationId="{33D20AF8-B2DB-4E6E-9B9E-BDCF1A87A8D4}"/>
          </ac:spMkLst>
        </pc:spChg>
        <pc:spChg chg="add mod">
          <ac:chgData name="이 경오" userId="03d471aaec579ec3" providerId="LiveId" clId="{E68241FD-7FCF-44E0-8869-2CE68C84EC76}" dt="2020-04-30T09:09:37.015" v="1383" actId="14100"/>
          <ac:spMkLst>
            <pc:docMk/>
            <pc:sldMk cId="1991680698" sldId="309"/>
            <ac:spMk id="14" creationId="{8CC9E1B3-4762-4D7A-95C9-62E134E3C801}"/>
          </ac:spMkLst>
        </pc:spChg>
        <pc:spChg chg="del mod ord">
          <ac:chgData name="이 경오" userId="03d471aaec579ec3" providerId="LiveId" clId="{E68241FD-7FCF-44E0-8869-2CE68C84EC76}" dt="2020-04-30T09:08:15.352" v="1218" actId="478"/>
          <ac:spMkLst>
            <pc:docMk/>
            <pc:sldMk cId="1991680698" sldId="309"/>
            <ac:spMk id="15" creationId="{5B6721A4-6FBF-4BED-AAC6-4A43EA81BA95}"/>
          </ac:spMkLst>
        </pc:spChg>
        <pc:spChg chg="mod">
          <ac:chgData name="이 경오" userId="03d471aaec579ec3" providerId="LiveId" clId="{E68241FD-7FCF-44E0-8869-2CE68C84EC76}" dt="2020-04-30T09:09:41.434" v="1384" actId="1076"/>
          <ac:spMkLst>
            <pc:docMk/>
            <pc:sldMk cId="1991680698" sldId="309"/>
            <ac:spMk id="17" creationId="{15435895-4070-4088-8A26-065135C416CB}"/>
          </ac:spMkLst>
        </pc:spChg>
        <pc:picChg chg="add mod">
          <ac:chgData name="이 경오" userId="03d471aaec579ec3" providerId="LiveId" clId="{E68241FD-7FCF-44E0-8869-2CE68C84EC76}" dt="2020-04-30T09:03:26.835" v="1205" actId="1076"/>
          <ac:picMkLst>
            <pc:docMk/>
            <pc:sldMk cId="1991680698" sldId="309"/>
            <ac:picMk id="3" creationId="{D22F0B1B-2B5C-40A1-A992-E719C56AD1D9}"/>
          </ac:picMkLst>
        </pc:picChg>
        <pc:picChg chg="del">
          <ac:chgData name="이 경오" userId="03d471aaec579ec3" providerId="LiveId" clId="{E68241FD-7FCF-44E0-8869-2CE68C84EC76}" dt="2020-04-30T09:03:22.024" v="1203" actId="478"/>
          <ac:picMkLst>
            <pc:docMk/>
            <pc:sldMk cId="1991680698" sldId="309"/>
            <ac:picMk id="8" creationId="{2003296E-4A94-4EB2-8E6B-AB08E847FBCE}"/>
          </ac:picMkLst>
        </pc:picChg>
        <pc:picChg chg="del">
          <ac:chgData name="이 경오" userId="03d471aaec579ec3" providerId="LiveId" clId="{E68241FD-7FCF-44E0-8869-2CE68C84EC76}" dt="2020-04-30T09:03:22.024" v="1203" actId="478"/>
          <ac:picMkLst>
            <pc:docMk/>
            <pc:sldMk cId="1991680698" sldId="309"/>
            <ac:picMk id="9" creationId="{4AD4787D-30B4-46D4-AF5E-AAF106FCFC6C}"/>
          </ac:picMkLst>
        </pc:picChg>
        <pc:picChg chg="add del mod">
          <ac:chgData name="이 경오" userId="03d471aaec579ec3" providerId="LiveId" clId="{E68241FD-7FCF-44E0-8869-2CE68C84EC76}" dt="2020-04-30T09:08:13.200" v="1217" actId="478"/>
          <ac:picMkLst>
            <pc:docMk/>
            <pc:sldMk cId="1991680698" sldId="309"/>
            <ac:picMk id="10" creationId="{53D598F4-9A27-46C2-924D-EF41F0B632C9}"/>
          </ac:picMkLst>
        </pc:picChg>
        <pc:picChg chg="add mod">
          <ac:chgData name="이 경오" userId="03d471aaec579ec3" providerId="LiveId" clId="{E68241FD-7FCF-44E0-8869-2CE68C84EC76}" dt="2020-04-30T09:19:34.383" v="1647" actId="1076"/>
          <ac:picMkLst>
            <pc:docMk/>
            <pc:sldMk cId="1991680698" sldId="309"/>
            <ac:picMk id="11" creationId="{87EF69A2-B89C-4E6F-98F2-74E3528E4A0F}"/>
          </ac:picMkLst>
        </pc:picChg>
      </pc:sldChg>
      <pc:sldChg chg="addSp delSp modSp add mod">
        <pc:chgData name="이 경오" userId="03d471aaec579ec3" providerId="LiveId" clId="{E68241FD-7FCF-44E0-8869-2CE68C84EC76}" dt="2020-04-30T09:19:53.462" v="1648" actId="1076"/>
        <pc:sldMkLst>
          <pc:docMk/>
          <pc:sldMk cId="3027182189" sldId="310"/>
        </pc:sldMkLst>
        <pc:spChg chg="mod">
          <ac:chgData name="이 경오" userId="03d471aaec579ec3" providerId="LiveId" clId="{E68241FD-7FCF-44E0-8869-2CE68C84EC76}" dt="2020-04-30T09:10:18.885" v="1398"/>
          <ac:spMkLst>
            <pc:docMk/>
            <pc:sldMk cId="3027182189" sldId="310"/>
            <ac:spMk id="6" creationId="{C2EBE39D-3484-47CC-8574-359E45600958}"/>
          </ac:spMkLst>
        </pc:spChg>
        <pc:spChg chg="del">
          <ac:chgData name="이 경오" userId="03d471aaec579ec3" providerId="LiveId" clId="{E68241FD-7FCF-44E0-8869-2CE68C84EC76}" dt="2020-04-30T09:11:17.019" v="1399" actId="478"/>
          <ac:spMkLst>
            <pc:docMk/>
            <pc:sldMk cId="3027182189" sldId="310"/>
            <ac:spMk id="7" creationId="{33D20AF8-B2DB-4E6E-9B9E-BDCF1A87A8D4}"/>
          </ac:spMkLst>
        </pc:spChg>
        <pc:spChg chg="add mod">
          <ac:chgData name="이 경오" userId="03d471aaec579ec3" providerId="LiveId" clId="{E68241FD-7FCF-44E0-8869-2CE68C84EC76}" dt="2020-04-30T09:12:46.634" v="1409" actId="1076"/>
          <ac:spMkLst>
            <pc:docMk/>
            <pc:sldMk cId="3027182189" sldId="310"/>
            <ac:spMk id="9" creationId="{98DB702E-7DEF-482C-A94E-C28C77E825C1}"/>
          </ac:spMkLst>
        </pc:spChg>
        <pc:spChg chg="add mod">
          <ac:chgData name="이 경오" userId="03d471aaec579ec3" providerId="LiveId" clId="{E68241FD-7FCF-44E0-8869-2CE68C84EC76}" dt="2020-04-30T09:16:24.365" v="1626" actId="14100"/>
          <ac:spMkLst>
            <pc:docMk/>
            <pc:sldMk cId="3027182189" sldId="310"/>
            <ac:spMk id="13" creationId="{4CFA7B29-CF93-470D-98C1-ECBB1EA8B26B}"/>
          </ac:spMkLst>
        </pc:spChg>
        <pc:spChg chg="del">
          <ac:chgData name="이 경오" userId="03d471aaec579ec3" providerId="LiveId" clId="{E68241FD-7FCF-44E0-8869-2CE68C84EC76}" dt="2020-04-30T09:11:17.019" v="1399" actId="478"/>
          <ac:spMkLst>
            <pc:docMk/>
            <pc:sldMk cId="3027182189" sldId="310"/>
            <ac:spMk id="14" creationId="{8CC9E1B3-4762-4D7A-95C9-62E134E3C801}"/>
          </ac:spMkLst>
        </pc:spChg>
        <pc:spChg chg="add del">
          <ac:chgData name="이 경오" userId="03d471aaec579ec3" providerId="LiveId" clId="{E68241FD-7FCF-44E0-8869-2CE68C84EC76}" dt="2020-04-30T09:14:23.071" v="1581"/>
          <ac:spMkLst>
            <pc:docMk/>
            <pc:sldMk cId="3027182189" sldId="310"/>
            <ac:spMk id="15" creationId="{A91C3357-BDAB-4FB6-9218-583DB9569872}"/>
          </ac:spMkLst>
        </pc:spChg>
        <pc:spChg chg="add mod">
          <ac:chgData name="이 경오" userId="03d471aaec579ec3" providerId="LiveId" clId="{E68241FD-7FCF-44E0-8869-2CE68C84EC76}" dt="2020-04-30T09:19:53.462" v="1648" actId="1076"/>
          <ac:spMkLst>
            <pc:docMk/>
            <pc:sldMk cId="3027182189" sldId="310"/>
            <ac:spMk id="16" creationId="{060B89F2-2E93-4B69-A58C-2BEF2719E1BC}"/>
          </ac:spMkLst>
        </pc:spChg>
        <pc:spChg chg="del">
          <ac:chgData name="이 경오" userId="03d471aaec579ec3" providerId="LiveId" clId="{E68241FD-7FCF-44E0-8869-2CE68C84EC76}" dt="2020-04-30T09:11:17.019" v="1399" actId="478"/>
          <ac:spMkLst>
            <pc:docMk/>
            <pc:sldMk cId="3027182189" sldId="310"/>
            <ac:spMk id="17" creationId="{15435895-4070-4088-8A26-065135C416CB}"/>
          </ac:spMkLst>
        </pc:spChg>
        <pc:picChg chg="del">
          <ac:chgData name="이 경오" userId="03d471aaec579ec3" providerId="LiveId" clId="{E68241FD-7FCF-44E0-8869-2CE68C84EC76}" dt="2020-04-30T09:11:17.019" v="1399" actId="478"/>
          <ac:picMkLst>
            <pc:docMk/>
            <pc:sldMk cId="3027182189" sldId="310"/>
            <ac:picMk id="3" creationId="{D22F0B1B-2B5C-40A1-A992-E719C56AD1D9}"/>
          </ac:picMkLst>
        </pc:picChg>
        <pc:picChg chg="add del mod">
          <ac:chgData name="이 경오" userId="03d471aaec579ec3" providerId="LiveId" clId="{E68241FD-7FCF-44E0-8869-2CE68C84EC76}" dt="2020-04-30T09:12:29.702" v="1403" actId="478"/>
          <ac:picMkLst>
            <pc:docMk/>
            <pc:sldMk cId="3027182189" sldId="310"/>
            <ac:picMk id="8" creationId="{42A88613-D10D-4E56-838A-AEBC99D640CF}"/>
          </ac:picMkLst>
        </pc:picChg>
        <pc:picChg chg="add mod">
          <ac:chgData name="이 경오" userId="03d471aaec579ec3" providerId="LiveId" clId="{E68241FD-7FCF-44E0-8869-2CE68C84EC76}" dt="2020-04-30T09:16:20.712" v="1625" actId="1076"/>
          <ac:picMkLst>
            <pc:docMk/>
            <pc:sldMk cId="3027182189" sldId="310"/>
            <ac:picMk id="10" creationId="{E0322D14-D96B-4934-98CC-E1E902FB8596}"/>
          </ac:picMkLst>
        </pc:picChg>
        <pc:picChg chg="del">
          <ac:chgData name="이 경오" userId="03d471aaec579ec3" providerId="LiveId" clId="{E68241FD-7FCF-44E0-8869-2CE68C84EC76}" dt="2020-04-30T09:11:17.019" v="1399" actId="478"/>
          <ac:picMkLst>
            <pc:docMk/>
            <pc:sldMk cId="3027182189" sldId="310"/>
            <ac:picMk id="11" creationId="{87EF69A2-B89C-4E6F-98F2-74E3528E4A0F}"/>
          </ac:picMkLst>
        </pc:picChg>
      </pc:sldChg>
      <pc:sldChg chg="addSp delSp modSp add mod">
        <pc:chgData name="이 경오" userId="03d471aaec579ec3" providerId="LiveId" clId="{E68241FD-7FCF-44E0-8869-2CE68C84EC76}" dt="2020-04-30T09:17:26.235" v="1646" actId="478"/>
        <pc:sldMkLst>
          <pc:docMk/>
          <pc:sldMk cId="3213109803" sldId="311"/>
        </pc:sldMkLst>
        <pc:spChg chg="mod">
          <ac:chgData name="이 경오" userId="03d471aaec579ec3" providerId="LiveId" clId="{E68241FD-7FCF-44E0-8869-2CE68C84EC76}" dt="2020-04-30T09:16:34.206" v="1637"/>
          <ac:spMkLst>
            <pc:docMk/>
            <pc:sldMk cId="3213109803" sldId="311"/>
            <ac:spMk id="6" creationId="{C2EBE39D-3484-47CC-8574-359E45600958}"/>
          </ac:spMkLst>
        </pc:spChg>
        <pc:spChg chg="del">
          <ac:chgData name="이 경오" userId="03d471aaec579ec3" providerId="LiveId" clId="{E68241FD-7FCF-44E0-8869-2CE68C84EC76}" dt="2020-04-30T09:16:42.428" v="1638" actId="478"/>
          <ac:spMkLst>
            <pc:docMk/>
            <pc:sldMk cId="3213109803" sldId="311"/>
            <ac:spMk id="9" creationId="{98DB702E-7DEF-482C-A94E-C28C77E825C1}"/>
          </ac:spMkLst>
        </pc:spChg>
        <pc:spChg chg="del mod">
          <ac:chgData name="이 경오" userId="03d471aaec579ec3" providerId="LiveId" clId="{E68241FD-7FCF-44E0-8869-2CE68C84EC76}" dt="2020-04-30T09:17:26.235" v="1646" actId="478"/>
          <ac:spMkLst>
            <pc:docMk/>
            <pc:sldMk cId="3213109803" sldId="311"/>
            <ac:spMk id="13" creationId="{4CFA7B29-CF93-470D-98C1-ECBB1EA8B26B}"/>
          </ac:spMkLst>
        </pc:spChg>
        <pc:spChg chg="del">
          <ac:chgData name="이 경오" userId="03d471aaec579ec3" providerId="LiveId" clId="{E68241FD-7FCF-44E0-8869-2CE68C84EC76}" dt="2020-04-30T09:17:17.143" v="1642" actId="478"/>
          <ac:spMkLst>
            <pc:docMk/>
            <pc:sldMk cId="3213109803" sldId="311"/>
            <ac:spMk id="16" creationId="{060B89F2-2E93-4B69-A58C-2BEF2719E1BC}"/>
          </ac:spMkLst>
        </pc:spChg>
        <pc:picChg chg="add mod">
          <ac:chgData name="이 경오" userId="03d471aaec579ec3" providerId="LiveId" clId="{E68241FD-7FCF-44E0-8869-2CE68C84EC76}" dt="2020-04-30T09:17:21.632" v="1644" actId="1076"/>
          <ac:picMkLst>
            <pc:docMk/>
            <pc:sldMk cId="3213109803" sldId="311"/>
            <ac:picMk id="3" creationId="{65DDA332-7A1B-44BD-9286-C48381582C93}"/>
          </ac:picMkLst>
        </pc:picChg>
        <pc:picChg chg="del">
          <ac:chgData name="이 경오" userId="03d471aaec579ec3" providerId="LiveId" clId="{E68241FD-7FCF-44E0-8869-2CE68C84EC76}" dt="2020-04-30T09:17:17.143" v="1642" actId="478"/>
          <ac:picMkLst>
            <pc:docMk/>
            <pc:sldMk cId="3213109803" sldId="311"/>
            <ac:picMk id="10" creationId="{E0322D14-D96B-4934-98CC-E1E902FB8596}"/>
          </ac:picMkLst>
        </pc:picChg>
      </pc:sldChg>
      <pc:sldChg chg="add ord">
        <pc:chgData name="이 경오" userId="03d471aaec579ec3" providerId="LiveId" clId="{E68241FD-7FCF-44E0-8869-2CE68C84EC76}" dt="2020-04-30T09:20:14.028" v="1651"/>
        <pc:sldMkLst>
          <pc:docMk/>
          <pc:sldMk cId="3928279580" sldId="312"/>
        </pc:sldMkLst>
      </pc:sldChg>
      <pc:sldChg chg="modSp add del mod">
        <pc:chgData name="이 경오" userId="03d471aaec579ec3" providerId="LiveId" clId="{E68241FD-7FCF-44E0-8869-2CE68C84EC76}" dt="2020-04-30T09:21:01.241" v="1679" actId="47"/>
        <pc:sldMkLst>
          <pc:docMk/>
          <pc:sldMk cId="424897151" sldId="313"/>
        </pc:sldMkLst>
        <pc:spChg chg="mod">
          <ac:chgData name="이 경오" userId="03d471aaec579ec3" providerId="LiveId" clId="{E68241FD-7FCF-44E0-8869-2CE68C84EC76}" dt="2020-04-30T09:20:36.706" v="1678"/>
          <ac:spMkLst>
            <pc:docMk/>
            <pc:sldMk cId="424897151" sldId="313"/>
            <ac:spMk id="2" creationId="{00000000-0000-0000-0000-000000000000}"/>
          </ac:spMkLst>
        </pc:spChg>
      </pc:sldChg>
      <pc:sldChg chg="addSp delSp modSp add mod">
        <pc:chgData name="이 경오" userId="03d471aaec579ec3" providerId="LiveId" clId="{E68241FD-7FCF-44E0-8869-2CE68C84EC76}" dt="2020-04-30T11:32:07.525" v="1995" actId="14100"/>
        <pc:sldMkLst>
          <pc:docMk/>
          <pc:sldMk cId="3526229784" sldId="313"/>
        </pc:sldMkLst>
        <pc:spChg chg="del">
          <ac:chgData name="이 경오" userId="03d471aaec579ec3" providerId="LiveId" clId="{E68241FD-7FCF-44E0-8869-2CE68C84EC76}" dt="2020-04-30T11:27:01.278" v="1926" actId="478"/>
          <ac:spMkLst>
            <pc:docMk/>
            <pc:sldMk cId="3526229784" sldId="313"/>
            <ac:spMk id="3" creationId="{4740ED04-CA0D-4F54-BC73-2C60CC9E8508}"/>
          </ac:spMkLst>
        </pc:spChg>
        <pc:spChg chg="mod">
          <ac:chgData name="이 경오" userId="03d471aaec579ec3" providerId="LiveId" clId="{E68241FD-7FCF-44E0-8869-2CE68C84EC76}" dt="2020-04-30T11:26:53.698" v="1925" actId="11"/>
          <ac:spMkLst>
            <pc:docMk/>
            <pc:sldMk cId="3526229784" sldId="313"/>
            <ac:spMk id="12" creationId="{66812302-F60B-4FD0-BFC5-A8FEC630A678}"/>
          </ac:spMkLst>
        </pc:spChg>
        <pc:spChg chg="del">
          <ac:chgData name="이 경오" userId="03d471aaec579ec3" providerId="LiveId" clId="{E68241FD-7FCF-44E0-8869-2CE68C84EC76}" dt="2020-04-30T11:27:04.994" v="1927" actId="478"/>
          <ac:spMkLst>
            <pc:docMk/>
            <pc:sldMk cId="3526229784" sldId="313"/>
            <ac:spMk id="13" creationId="{5DE3D8CE-B1C7-40F6-9757-1EFFD6766569}"/>
          </ac:spMkLst>
        </pc:spChg>
        <pc:spChg chg="add mod">
          <ac:chgData name="이 경오" userId="03d471aaec579ec3" providerId="LiveId" clId="{E68241FD-7FCF-44E0-8869-2CE68C84EC76}" dt="2020-04-30T11:31:45.162" v="1987" actId="1076"/>
          <ac:spMkLst>
            <pc:docMk/>
            <pc:sldMk cId="3526229784" sldId="313"/>
            <ac:spMk id="15" creationId="{E491685A-A7FA-46F8-A477-B0E70F0A6D2A}"/>
          </ac:spMkLst>
        </pc:spChg>
        <pc:spChg chg="add mod">
          <ac:chgData name="이 경오" userId="03d471aaec579ec3" providerId="LiveId" clId="{E68241FD-7FCF-44E0-8869-2CE68C84EC76}" dt="2020-04-30T11:28:12.637" v="1949" actId="554"/>
          <ac:spMkLst>
            <pc:docMk/>
            <pc:sldMk cId="3526229784" sldId="313"/>
            <ac:spMk id="17" creationId="{0EF566FE-3CB7-48BF-8CF4-FB48C4E828E4}"/>
          </ac:spMkLst>
        </pc:spChg>
        <pc:spChg chg="del">
          <ac:chgData name="이 경오" userId="03d471aaec579ec3" providerId="LiveId" clId="{E68241FD-7FCF-44E0-8869-2CE68C84EC76}" dt="2020-04-30T11:27:04.994" v="1927" actId="478"/>
          <ac:spMkLst>
            <pc:docMk/>
            <pc:sldMk cId="3526229784" sldId="313"/>
            <ac:spMk id="18" creationId="{3D5D719C-AF8B-4C95-9B47-1458FF804390}"/>
          </ac:spMkLst>
        </pc:spChg>
        <pc:spChg chg="del">
          <ac:chgData name="이 경오" userId="03d471aaec579ec3" providerId="LiveId" clId="{E68241FD-7FCF-44E0-8869-2CE68C84EC76}" dt="2020-04-30T11:27:04.994" v="1927" actId="478"/>
          <ac:spMkLst>
            <pc:docMk/>
            <pc:sldMk cId="3526229784" sldId="313"/>
            <ac:spMk id="22" creationId="{E8782E22-6714-42DC-A9E7-2FD71E662692}"/>
          </ac:spMkLst>
        </pc:spChg>
        <pc:spChg chg="add mod">
          <ac:chgData name="이 경오" userId="03d471aaec579ec3" providerId="LiveId" clId="{E68241FD-7FCF-44E0-8869-2CE68C84EC76}" dt="2020-04-30T11:31:43.418" v="1986" actId="1076"/>
          <ac:spMkLst>
            <pc:docMk/>
            <pc:sldMk cId="3526229784" sldId="313"/>
            <ac:spMk id="23" creationId="{57921E04-96AD-4D0C-99B7-FF850731F4C5}"/>
          </ac:spMkLst>
        </pc:spChg>
        <pc:spChg chg="add mod">
          <ac:chgData name="이 경오" userId="03d471aaec579ec3" providerId="LiveId" clId="{E68241FD-7FCF-44E0-8869-2CE68C84EC76}" dt="2020-04-30T11:31:50.376" v="1989" actId="1076"/>
          <ac:spMkLst>
            <pc:docMk/>
            <pc:sldMk cId="3526229784" sldId="313"/>
            <ac:spMk id="24" creationId="{B5E67DEF-FB33-4163-946F-B62BE0791A6F}"/>
          </ac:spMkLst>
        </pc:spChg>
        <pc:picChg chg="del">
          <ac:chgData name="이 경오" userId="03d471aaec579ec3" providerId="LiveId" clId="{E68241FD-7FCF-44E0-8869-2CE68C84EC76}" dt="2020-04-30T11:27:04.994" v="1927" actId="478"/>
          <ac:picMkLst>
            <pc:docMk/>
            <pc:sldMk cId="3526229784" sldId="313"/>
            <ac:picMk id="6" creationId="{F9BB1785-31CE-4BED-B5C0-FA8618C84B5E}"/>
          </ac:picMkLst>
        </pc:picChg>
        <pc:picChg chg="del">
          <ac:chgData name="이 경오" userId="03d471aaec579ec3" providerId="LiveId" clId="{E68241FD-7FCF-44E0-8869-2CE68C84EC76}" dt="2020-04-30T11:27:04.994" v="1927" actId="478"/>
          <ac:picMkLst>
            <pc:docMk/>
            <pc:sldMk cId="3526229784" sldId="313"/>
            <ac:picMk id="7" creationId="{A713B024-3307-46E3-915F-8DC1F375ADDA}"/>
          </ac:picMkLst>
        </pc:picChg>
        <pc:picChg chg="add mod">
          <ac:chgData name="이 경오" userId="03d471aaec579ec3" providerId="LiveId" clId="{E68241FD-7FCF-44E0-8869-2CE68C84EC76}" dt="2020-04-30T11:27:48.738" v="1938" actId="1076"/>
          <ac:picMkLst>
            <pc:docMk/>
            <pc:sldMk cId="3526229784" sldId="313"/>
            <ac:picMk id="8" creationId="{BE7E3DF6-F812-4272-8EF6-F911B689A397}"/>
          </ac:picMkLst>
        </pc:picChg>
        <pc:picChg chg="add mod">
          <ac:chgData name="이 경오" userId="03d471aaec579ec3" providerId="LiveId" clId="{E68241FD-7FCF-44E0-8869-2CE68C84EC76}" dt="2020-04-30T11:27:26.527" v="1935" actId="14100"/>
          <ac:picMkLst>
            <pc:docMk/>
            <pc:sldMk cId="3526229784" sldId="313"/>
            <ac:picMk id="9" creationId="{393336A7-B0C2-4D1A-82D5-599B4789EE5D}"/>
          </ac:picMkLst>
        </pc:picChg>
        <pc:picChg chg="add mod">
          <ac:chgData name="이 경오" userId="03d471aaec579ec3" providerId="LiveId" clId="{E68241FD-7FCF-44E0-8869-2CE68C84EC76}" dt="2020-04-30T11:29:28.657" v="1951" actId="1076"/>
          <ac:picMkLst>
            <pc:docMk/>
            <pc:sldMk cId="3526229784" sldId="313"/>
            <ac:picMk id="14" creationId="{9BF7462D-568D-45D5-82A1-B90368413353}"/>
          </ac:picMkLst>
        </pc:picChg>
        <pc:picChg chg="add mod">
          <ac:chgData name="이 경오" userId="03d471aaec579ec3" providerId="LiveId" clId="{E68241FD-7FCF-44E0-8869-2CE68C84EC76}" dt="2020-04-30T11:29:43.395" v="1954" actId="14100"/>
          <ac:picMkLst>
            <pc:docMk/>
            <pc:sldMk cId="3526229784" sldId="313"/>
            <ac:picMk id="20" creationId="{49BAD89F-0D67-4C9A-B137-6AEA155FA7EF}"/>
          </ac:picMkLst>
        </pc:picChg>
        <pc:cxnChg chg="add mod">
          <ac:chgData name="이 경오" userId="03d471aaec579ec3" providerId="LiveId" clId="{E68241FD-7FCF-44E0-8869-2CE68C84EC76}" dt="2020-04-30T11:31:45.162" v="1987" actId="1076"/>
          <ac:cxnSpMkLst>
            <pc:docMk/>
            <pc:sldMk cId="3526229784" sldId="313"/>
            <ac:cxnSpMk id="16" creationId="{C9315C35-0217-485C-A454-B76DFC45837C}"/>
          </ac:cxnSpMkLst>
        </pc:cxnChg>
        <pc:cxnChg chg="del mod">
          <ac:chgData name="이 경오" userId="03d471aaec579ec3" providerId="LiveId" clId="{E68241FD-7FCF-44E0-8869-2CE68C84EC76}" dt="2020-04-30T11:27:04.994" v="1927" actId="478"/>
          <ac:cxnSpMkLst>
            <pc:docMk/>
            <pc:sldMk cId="3526229784" sldId="313"/>
            <ac:cxnSpMk id="19" creationId="{F77D9413-D3CE-424C-9EC1-33337F4C1EB5}"/>
          </ac:cxnSpMkLst>
        </pc:cxnChg>
        <pc:cxnChg chg="add mod">
          <ac:chgData name="이 경오" userId="03d471aaec579ec3" providerId="LiveId" clId="{E68241FD-7FCF-44E0-8869-2CE68C84EC76}" dt="2020-04-30T11:31:58.976" v="1992" actId="14100"/>
          <ac:cxnSpMkLst>
            <pc:docMk/>
            <pc:sldMk cId="3526229784" sldId="313"/>
            <ac:cxnSpMk id="25" creationId="{EA696F06-5F57-460F-B02D-1F88BEA6D267}"/>
          </ac:cxnSpMkLst>
        </pc:cxnChg>
        <pc:cxnChg chg="add mod">
          <ac:chgData name="이 경오" userId="03d471aaec579ec3" providerId="LiveId" clId="{E68241FD-7FCF-44E0-8869-2CE68C84EC76}" dt="2020-04-30T11:32:07.525" v="1995" actId="14100"/>
          <ac:cxnSpMkLst>
            <pc:docMk/>
            <pc:sldMk cId="3526229784" sldId="313"/>
            <ac:cxnSpMk id="28" creationId="{8949C7EE-63CC-4047-9E40-AF40DFCF2A26}"/>
          </ac:cxnSpMkLst>
        </pc:cxnChg>
      </pc:sldChg>
      <pc:sldChg chg="addSp delSp modSp add mod">
        <pc:chgData name="이 경오" userId="03d471aaec579ec3" providerId="LiveId" clId="{E68241FD-7FCF-44E0-8869-2CE68C84EC76}" dt="2020-04-30T11:33:02.696" v="2018" actId="14100"/>
        <pc:sldMkLst>
          <pc:docMk/>
          <pc:sldMk cId="2997274749" sldId="314"/>
        </pc:sldMkLst>
        <pc:spChg chg="del">
          <ac:chgData name="이 경오" userId="03d471aaec579ec3" providerId="LiveId" clId="{E68241FD-7FCF-44E0-8869-2CE68C84EC76}" dt="2020-04-30T11:29:58.551" v="1957" actId="478"/>
          <ac:spMkLst>
            <pc:docMk/>
            <pc:sldMk cId="2997274749" sldId="314"/>
            <ac:spMk id="15" creationId="{E491685A-A7FA-46F8-A477-B0E70F0A6D2A}"/>
          </ac:spMkLst>
        </pc:spChg>
        <pc:spChg chg="del">
          <ac:chgData name="이 경오" userId="03d471aaec579ec3" providerId="LiveId" clId="{E68241FD-7FCF-44E0-8869-2CE68C84EC76}" dt="2020-04-30T11:29:58.551" v="1957" actId="478"/>
          <ac:spMkLst>
            <pc:docMk/>
            <pc:sldMk cId="2997274749" sldId="314"/>
            <ac:spMk id="17" creationId="{0EF566FE-3CB7-48BF-8CF4-FB48C4E828E4}"/>
          </ac:spMkLst>
        </pc:spChg>
        <pc:spChg chg="add mod">
          <ac:chgData name="이 경오" userId="03d471aaec579ec3" providerId="LiveId" clId="{E68241FD-7FCF-44E0-8869-2CE68C84EC76}" dt="2020-04-30T11:32:25.036" v="2005" actId="1037"/>
          <ac:spMkLst>
            <pc:docMk/>
            <pc:sldMk cId="2997274749" sldId="314"/>
            <ac:spMk id="18" creationId="{37B4826C-6769-4665-9083-66636B607726}"/>
          </ac:spMkLst>
        </pc:spChg>
        <pc:spChg chg="add mod">
          <ac:chgData name="이 경오" userId="03d471aaec579ec3" providerId="LiveId" clId="{E68241FD-7FCF-44E0-8869-2CE68C84EC76}" dt="2020-04-30T11:32:29.607" v="2007" actId="1076"/>
          <ac:spMkLst>
            <pc:docMk/>
            <pc:sldMk cId="2997274749" sldId="314"/>
            <ac:spMk id="21" creationId="{97AF2823-FB09-44CA-A0B0-3ABDD2FB3BE3}"/>
          </ac:spMkLst>
        </pc:spChg>
        <pc:spChg chg="add mod">
          <ac:chgData name="이 경오" userId="03d471aaec579ec3" providerId="LiveId" clId="{E68241FD-7FCF-44E0-8869-2CE68C84EC76}" dt="2020-04-30T11:32:38.189" v="2010" actId="1076"/>
          <ac:spMkLst>
            <pc:docMk/>
            <pc:sldMk cId="2997274749" sldId="314"/>
            <ac:spMk id="22" creationId="{02D07392-A822-4FBB-B0D8-A4C9B2D4EF3E}"/>
          </ac:spMkLst>
        </pc:spChg>
        <pc:spChg chg="add mod">
          <ac:chgData name="이 경오" userId="03d471aaec579ec3" providerId="LiveId" clId="{E68241FD-7FCF-44E0-8869-2CE68C84EC76}" dt="2020-04-30T11:32:53.347" v="2015" actId="1076"/>
          <ac:spMkLst>
            <pc:docMk/>
            <pc:sldMk cId="2997274749" sldId="314"/>
            <ac:spMk id="25" creationId="{6CED8692-72CC-4E92-9563-E6D64AF49DF3}"/>
          </ac:spMkLst>
        </pc:spChg>
        <pc:picChg chg="add mod">
          <ac:chgData name="이 경오" userId="03d471aaec579ec3" providerId="LiveId" clId="{E68241FD-7FCF-44E0-8869-2CE68C84EC76}" dt="2020-04-30T11:30:22.316" v="1964" actId="14100"/>
          <ac:picMkLst>
            <pc:docMk/>
            <pc:sldMk cId="2997274749" sldId="314"/>
            <ac:picMk id="3" creationId="{C09F7362-10C3-4610-8DB7-447AF9592470}"/>
          </ac:picMkLst>
        </pc:picChg>
        <pc:picChg chg="add mod">
          <ac:chgData name="이 경오" userId="03d471aaec579ec3" providerId="LiveId" clId="{E68241FD-7FCF-44E0-8869-2CE68C84EC76}" dt="2020-04-30T11:30:25.586" v="1966" actId="14100"/>
          <ac:picMkLst>
            <pc:docMk/>
            <pc:sldMk cId="2997274749" sldId="314"/>
            <ac:picMk id="6" creationId="{3F700947-043F-4F2B-8490-982C807856ED}"/>
          </ac:picMkLst>
        </pc:picChg>
        <pc:picChg chg="add mod">
          <ac:chgData name="이 경오" userId="03d471aaec579ec3" providerId="LiveId" clId="{E68241FD-7FCF-44E0-8869-2CE68C84EC76}" dt="2020-04-30T11:30:36.845" v="1969" actId="14100"/>
          <ac:picMkLst>
            <pc:docMk/>
            <pc:sldMk cId="2997274749" sldId="314"/>
            <ac:picMk id="7" creationId="{A4529FD9-4219-4180-A6A0-2CA6AF8802A7}"/>
          </ac:picMkLst>
        </pc:picChg>
        <pc:picChg chg="del">
          <ac:chgData name="이 경오" userId="03d471aaec579ec3" providerId="LiveId" clId="{E68241FD-7FCF-44E0-8869-2CE68C84EC76}" dt="2020-04-30T11:29:56.068" v="1956" actId="478"/>
          <ac:picMkLst>
            <pc:docMk/>
            <pc:sldMk cId="2997274749" sldId="314"/>
            <ac:picMk id="8" creationId="{BE7E3DF6-F812-4272-8EF6-F911B689A397}"/>
          </ac:picMkLst>
        </pc:picChg>
        <pc:picChg chg="del">
          <ac:chgData name="이 경오" userId="03d471aaec579ec3" providerId="LiveId" clId="{E68241FD-7FCF-44E0-8869-2CE68C84EC76}" dt="2020-04-30T11:29:56.068" v="1956" actId="478"/>
          <ac:picMkLst>
            <pc:docMk/>
            <pc:sldMk cId="2997274749" sldId="314"/>
            <ac:picMk id="9" creationId="{393336A7-B0C2-4D1A-82D5-599B4789EE5D}"/>
          </ac:picMkLst>
        </pc:picChg>
        <pc:picChg chg="add mod">
          <ac:chgData name="이 경오" userId="03d471aaec579ec3" providerId="LiveId" clId="{E68241FD-7FCF-44E0-8869-2CE68C84EC76}" dt="2020-04-30T11:30:53.518" v="1972" actId="14100"/>
          <ac:picMkLst>
            <pc:docMk/>
            <pc:sldMk cId="2997274749" sldId="314"/>
            <ac:picMk id="10" creationId="{427CC501-B2E5-4814-8899-8F5C8228EC0B}"/>
          </ac:picMkLst>
        </pc:picChg>
        <pc:picChg chg="del">
          <ac:chgData name="이 경오" userId="03d471aaec579ec3" providerId="LiveId" clId="{E68241FD-7FCF-44E0-8869-2CE68C84EC76}" dt="2020-04-30T11:29:56.068" v="1956" actId="478"/>
          <ac:picMkLst>
            <pc:docMk/>
            <pc:sldMk cId="2997274749" sldId="314"/>
            <ac:picMk id="14" creationId="{9BF7462D-568D-45D5-82A1-B90368413353}"/>
          </ac:picMkLst>
        </pc:picChg>
        <pc:picChg chg="del">
          <ac:chgData name="이 경오" userId="03d471aaec579ec3" providerId="LiveId" clId="{E68241FD-7FCF-44E0-8869-2CE68C84EC76}" dt="2020-04-30T11:29:56.068" v="1956" actId="478"/>
          <ac:picMkLst>
            <pc:docMk/>
            <pc:sldMk cId="2997274749" sldId="314"/>
            <ac:picMk id="20" creationId="{49BAD89F-0D67-4C9A-B137-6AEA155FA7EF}"/>
          </ac:picMkLst>
        </pc:picChg>
        <pc:cxnChg chg="del mod">
          <ac:chgData name="이 경오" userId="03d471aaec579ec3" providerId="LiveId" clId="{E68241FD-7FCF-44E0-8869-2CE68C84EC76}" dt="2020-04-30T11:29:58.551" v="1957" actId="478"/>
          <ac:cxnSpMkLst>
            <pc:docMk/>
            <pc:sldMk cId="2997274749" sldId="314"/>
            <ac:cxnSpMk id="16" creationId="{C9315C35-0217-485C-A454-B76DFC45837C}"/>
          </ac:cxnSpMkLst>
        </pc:cxnChg>
        <pc:cxnChg chg="add mod">
          <ac:chgData name="이 경오" userId="03d471aaec579ec3" providerId="LiveId" clId="{E68241FD-7FCF-44E0-8869-2CE68C84EC76}" dt="2020-04-30T11:32:33.016" v="2008" actId="14100"/>
          <ac:cxnSpMkLst>
            <pc:docMk/>
            <pc:sldMk cId="2997274749" sldId="314"/>
            <ac:cxnSpMk id="19" creationId="{D343EC07-2FD9-4E12-A7C1-2ADB8A1A8003}"/>
          </ac:cxnSpMkLst>
        </pc:cxnChg>
        <pc:cxnChg chg="add mod">
          <ac:chgData name="이 경오" userId="03d471aaec579ec3" providerId="LiveId" clId="{E68241FD-7FCF-44E0-8869-2CE68C84EC76}" dt="2020-04-30T11:32:47.556" v="2013" actId="14100"/>
          <ac:cxnSpMkLst>
            <pc:docMk/>
            <pc:sldMk cId="2997274749" sldId="314"/>
            <ac:cxnSpMk id="23" creationId="{40657873-E3B6-4DEE-96D2-61C15872A38A}"/>
          </ac:cxnSpMkLst>
        </pc:cxnChg>
        <pc:cxnChg chg="add mod">
          <ac:chgData name="이 경오" userId="03d471aaec579ec3" providerId="LiveId" clId="{E68241FD-7FCF-44E0-8869-2CE68C84EC76}" dt="2020-04-30T11:33:02.696" v="2018" actId="14100"/>
          <ac:cxnSpMkLst>
            <pc:docMk/>
            <pc:sldMk cId="2997274749" sldId="314"/>
            <ac:cxnSpMk id="26" creationId="{5CFA0E51-12C4-4209-AE75-E4D643301A12}"/>
          </ac:cxnSpMkLst>
        </pc:cxnChg>
      </pc:sldChg>
      <pc:sldChg chg="addSp delSp modSp add mod">
        <pc:chgData name="이 경오" userId="03d471aaec579ec3" providerId="LiveId" clId="{E68241FD-7FCF-44E0-8869-2CE68C84EC76}" dt="2020-04-30T11:33:21.236" v="2021" actId="1076"/>
        <pc:sldMkLst>
          <pc:docMk/>
          <pc:sldMk cId="1421965379" sldId="315"/>
        </pc:sldMkLst>
        <pc:spChg chg="add mod">
          <ac:chgData name="이 경오" userId="03d471aaec579ec3" providerId="LiveId" clId="{E68241FD-7FCF-44E0-8869-2CE68C84EC76}" dt="2020-04-30T11:33:21.236" v="2021" actId="1076"/>
          <ac:spMkLst>
            <pc:docMk/>
            <pc:sldMk cId="1421965379" sldId="315"/>
            <ac:spMk id="15" creationId="{5A03AB59-C872-45AD-8CC4-14012382E18B}"/>
          </ac:spMkLst>
        </pc:spChg>
        <pc:picChg chg="del">
          <ac:chgData name="이 경오" userId="03d471aaec579ec3" providerId="LiveId" clId="{E68241FD-7FCF-44E0-8869-2CE68C84EC76}" dt="2020-04-30T11:31:08.618" v="1977" actId="478"/>
          <ac:picMkLst>
            <pc:docMk/>
            <pc:sldMk cId="1421965379" sldId="315"/>
            <ac:picMk id="3" creationId="{C09F7362-10C3-4610-8DB7-447AF9592470}"/>
          </ac:picMkLst>
        </pc:picChg>
        <pc:picChg chg="del mod">
          <ac:chgData name="이 경오" userId="03d471aaec579ec3" providerId="LiveId" clId="{E68241FD-7FCF-44E0-8869-2CE68C84EC76}" dt="2020-04-30T11:31:08.618" v="1977" actId="478"/>
          <ac:picMkLst>
            <pc:docMk/>
            <pc:sldMk cId="1421965379" sldId="315"/>
            <ac:picMk id="6" creationId="{3F700947-043F-4F2B-8490-982C807856ED}"/>
          </ac:picMkLst>
        </pc:picChg>
        <pc:picChg chg="del">
          <ac:chgData name="이 경오" userId="03d471aaec579ec3" providerId="LiveId" clId="{E68241FD-7FCF-44E0-8869-2CE68C84EC76}" dt="2020-04-30T11:31:10.199" v="1978" actId="478"/>
          <ac:picMkLst>
            <pc:docMk/>
            <pc:sldMk cId="1421965379" sldId="315"/>
            <ac:picMk id="7" creationId="{A4529FD9-4219-4180-A6A0-2CA6AF8802A7}"/>
          </ac:picMkLst>
        </pc:picChg>
        <pc:picChg chg="add mod">
          <ac:chgData name="이 경오" userId="03d471aaec579ec3" providerId="LiveId" clId="{E68241FD-7FCF-44E0-8869-2CE68C84EC76}" dt="2020-04-30T11:31:18.596" v="1981" actId="14100"/>
          <ac:picMkLst>
            <pc:docMk/>
            <pc:sldMk cId="1421965379" sldId="315"/>
            <ac:picMk id="8" creationId="{02756502-A6EC-46FF-A63B-06FE61CED776}"/>
          </ac:picMkLst>
        </pc:picChg>
        <pc:picChg chg="add mod">
          <ac:chgData name="이 경오" userId="03d471aaec579ec3" providerId="LiveId" clId="{E68241FD-7FCF-44E0-8869-2CE68C84EC76}" dt="2020-04-30T11:31:31.814" v="1984" actId="14100"/>
          <ac:picMkLst>
            <pc:docMk/>
            <pc:sldMk cId="1421965379" sldId="315"/>
            <ac:picMk id="9" creationId="{9C4B335D-9953-4B49-A123-E2D79A76C2D4}"/>
          </ac:picMkLst>
        </pc:picChg>
        <pc:picChg chg="del">
          <ac:chgData name="이 경오" userId="03d471aaec579ec3" providerId="LiveId" clId="{E68241FD-7FCF-44E0-8869-2CE68C84EC76}" dt="2020-04-30T11:31:06.498" v="1975" actId="478"/>
          <ac:picMkLst>
            <pc:docMk/>
            <pc:sldMk cId="1421965379" sldId="315"/>
            <ac:picMk id="10" creationId="{427CC501-B2E5-4814-8899-8F5C8228EC0B}"/>
          </ac:picMkLst>
        </pc:picChg>
        <pc:picChg chg="add del mod">
          <ac:chgData name="이 경오" userId="03d471aaec579ec3" providerId="LiveId" clId="{E68241FD-7FCF-44E0-8869-2CE68C84EC76}" dt="2020-04-30T11:31:06.498" v="1975" actId="478"/>
          <ac:picMkLst>
            <pc:docMk/>
            <pc:sldMk cId="1421965379" sldId="315"/>
            <ac:picMk id="11" creationId="{85EBB9EB-0AE5-4B56-AB17-D4F97E317BDF}"/>
          </ac:picMkLst>
        </pc:picChg>
        <pc:picChg chg="add del mod">
          <ac:chgData name="이 경오" userId="03d471aaec579ec3" providerId="LiveId" clId="{E68241FD-7FCF-44E0-8869-2CE68C84EC76}" dt="2020-04-30T11:31:06.498" v="1975" actId="478"/>
          <ac:picMkLst>
            <pc:docMk/>
            <pc:sldMk cId="1421965379" sldId="315"/>
            <ac:picMk id="13" creationId="{F0A99816-6B9A-45C6-99D2-6127F8465D25}"/>
          </ac:picMkLst>
        </pc:picChg>
        <pc:picChg chg="add del mod">
          <ac:chgData name="이 경오" userId="03d471aaec579ec3" providerId="LiveId" clId="{E68241FD-7FCF-44E0-8869-2CE68C84EC76}" dt="2020-04-30T11:31:08.618" v="1977" actId="478"/>
          <ac:picMkLst>
            <pc:docMk/>
            <pc:sldMk cId="1421965379" sldId="315"/>
            <ac:picMk id="14" creationId="{8AF3BC91-84F5-4293-B563-4BAB94BB534C}"/>
          </ac:picMkLst>
        </pc:picChg>
        <pc:cxnChg chg="add del mod">
          <ac:chgData name="이 경오" userId="03d471aaec579ec3" providerId="LiveId" clId="{E68241FD-7FCF-44E0-8869-2CE68C84EC76}" dt="2020-04-30T11:33:15.885" v="2020" actId="478"/>
          <ac:cxnSpMkLst>
            <pc:docMk/>
            <pc:sldMk cId="1421965379" sldId="315"/>
            <ac:cxnSpMk id="16" creationId="{ADBBF99C-5769-4502-86B7-867D7F7C0B5C}"/>
          </ac:cxnSpMkLst>
        </pc:cxnChg>
      </pc:sldChg>
      <pc:sldChg chg="addSp delSp modSp add mod">
        <pc:chgData name="이 경오" userId="03d471aaec579ec3" providerId="LiveId" clId="{E68241FD-7FCF-44E0-8869-2CE68C84EC76}" dt="2020-04-30T11:37:38.637" v="2187"/>
        <pc:sldMkLst>
          <pc:docMk/>
          <pc:sldMk cId="1155329877" sldId="316"/>
        </pc:sldMkLst>
        <pc:spChg chg="mod">
          <ac:chgData name="이 경오" userId="03d471aaec579ec3" providerId="LiveId" clId="{E68241FD-7FCF-44E0-8869-2CE68C84EC76}" dt="2020-04-30T11:33:35.377" v="2044"/>
          <ac:spMkLst>
            <pc:docMk/>
            <pc:sldMk cId="1155329877" sldId="316"/>
            <ac:spMk id="2" creationId="{00000000-0000-0000-0000-000000000000}"/>
          </ac:spMkLst>
        </pc:spChg>
        <pc:spChg chg="add del">
          <ac:chgData name="이 경오" userId="03d471aaec579ec3" providerId="LiveId" clId="{E68241FD-7FCF-44E0-8869-2CE68C84EC76}" dt="2020-04-30T11:34:46.526" v="2081"/>
          <ac:spMkLst>
            <pc:docMk/>
            <pc:sldMk cId="1155329877" sldId="316"/>
            <ac:spMk id="3" creationId="{C7DFDF73-2571-4C33-BD45-E6EA28AA70D2}"/>
          </ac:spMkLst>
        </pc:spChg>
        <pc:spChg chg="add mod">
          <ac:chgData name="이 경오" userId="03d471aaec579ec3" providerId="LiveId" clId="{E68241FD-7FCF-44E0-8869-2CE68C84EC76}" dt="2020-04-30T11:36:00.407" v="2105" actId="113"/>
          <ac:spMkLst>
            <pc:docMk/>
            <pc:sldMk cId="1155329877" sldId="316"/>
            <ac:spMk id="7" creationId="{EF1C5BCC-3C7B-403C-987A-5D5F47FE067D}"/>
          </ac:spMkLst>
        </pc:spChg>
        <pc:spChg chg="add mod">
          <ac:chgData name="이 경오" userId="03d471aaec579ec3" providerId="LiveId" clId="{E68241FD-7FCF-44E0-8869-2CE68C84EC76}" dt="2020-04-30T11:35:16.871" v="2091" actId="1037"/>
          <ac:spMkLst>
            <pc:docMk/>
            <pc:sldMk cId="1155329877" sldId="316"/>
            <ac:spMk id="11" creationId="{61D75DB5-9394-4657-8886-A48CDF76D068}"/>
          </ac:spMkLst>
        </pc:spChg>
        <pc:spChg chg="mod">
          <ac:chgData name="이 경오" userId="03d471aaec579ec3" providerId="LiveId" clId="{E68241FD-7FCF-44E0-8869-2CE68C84EC76}" dt="2020-04-30T11:37:38.637" v="2187"/>
          <ac:spMkLst>
            <pc:docMk/>
            <pc:sldMk cId="1155329877" sldId="316"/>
            <ac:spMk id="12" creationId="{66812302-F60B-4FD0-BFC5-A8FEC630A678}"/>
          </ac:spMkLst>
        </pc:spChg>
        <pc:spChg chg="add mod">
          <ac:chgData name="이 경오" userId="03d471aaec579ec3" providerId="LiveId" clId="{E68241FD-7FCF-44E0-8869-2CE68C84EC76}" dt="2020-04-30T11:36:36.295" v="2111" actId="14100"/>
          <ac:spMkLst>
            <pc:docMk/>
            <pc:sldMk cId="1155329877" sldId="316"/>
            <ac:spMk id="14" creationId="{E1D5EBF8-7EE1-417C-8E8E-B3DEDA4F173B}"/>
          </ac:spMkLst>
        </pc:spChg>
        <pc:spChg chg="del">
          <ac:chgData name="이 경오" userId="03d471aaec579ec3" providerId="LiveId" clId="{E68241FD-7FCF-44E0-8869-2CE68C84EC76}" dt="2020-04-30T11:34:32.206" v="2079" actId="478"/>
          <ac:spMkLst>
            <pc:docMk/>
            <pc:sldMk cId="1155329877" sldId="316"/>
            <ac:spMk id="15" creationId="{5A03AB59-C872-45AD-8CC4-14012382E18B}"/>
          </ac:spMkLst>
        </pc:spChg>
        <pc:spChg chg="add mod">
          <ac:chgData name="이 경오" userId="03d471aaec579ec3" providerId="LiveId" clId="{E68241FD-7FCF-44E0-8869-2CE68C84EC76}" dt="2020-04-30T11:36:50.372" v="2119" actId="1036"/>
          <ac:spMkLst>
            <pc:docMk/>
            <pc:sldMk cId="1155329877" sldId="316"/>
            <ac:spMk id="16" creationId="{B415A335-C5AC-4AD8-ACA4-F73F72D662AD}"/>
          </ac:spMkLst>
        </pc:spChg>
        <pc:picChg chg="add mod">
          <ac:chgData name="이 경오" userId="03d471aaec579ec3" providerId="LiveId" clId="{E68241FD-7FCF-44E0-8869-2CE68C84EC76}" dt="2020-04-30T11:35:05.622" v="2086" actId="1076"/>
          <ac:picMkLst>
            <pc:docMk/>
            <pc:sldMk cId="1155329877" sldId="316"/>
            <ac:picMk id="6" creationId="{C8338AD8-5370-4AE9-BB78-3BF7E097A332}"/>
          </ac:picMkLst>
        </pc:picChg>
        <pc:picChg chg="del">
          <ac:chgData name="이 경오" userId="03d471aaec579ec3" providerId="LiveId" clId="{E68241FD-7FCF-44E0-8869-2CE68C84EC76}" dt="2020-04-30T11:34:32.206" v="2079" actId="478"/>
          <ac:picMkLst>
            <pc:docMk/>
            <pc:sldMk cId="1155329877" sldId="316"/>
            <ac:picMk id="8" creationId="{02756502-A6EC-46FF-A63B-06FE61CED776}"/>
          </ac:picMkLst>
        </pc:picChg>
        <pc:picChg chg="del">
          <ac:chgData name="이 경오" userId="03d471aaec579ec3" providerId="LiveId" clId="{E68241FD-7FCF-44E0-8869-2CE68C84EC76}" dt="2020-04-30T11:34:32.206" v="2079" actId="478"/>
          <ac:picMkLst>
            <pc:docMk/>
            <pc:sldMk cId="1155329877" sldId="316"/>
            <ac:picMk id="9" creationId="{9C4B335D-9953-4B49-A123-E2D79A76C2D4}"/>
          </ac:picMkLst>
        </pc:picChg>
        <pc:picChg chg="add mod">
          <ac:chgData name="이 경오" userId="03d471aaec579ec3" providerId="LiveId" clId="{E68241FD-7FCF-44E0-8869-2CE68C84EC76}" dt="2020-04-30T11:36:20.786" v="2108" actId="1076"/>
          <ac:picMkLst>
            <pc:docMk/>
            <pc:sldMk cId="1155329877" sldId="316"/>
            <ac:picMk id="10" creationId="{BDE857E1-6672-496C-929E-094F1CC60FD7}"/>
          </ac:picMkLst>
        </pc:picChg>
        <pc:cxnChg chg="add mod">
          <ac:chgData name="이 경오" userId="03d471aaec579ec3" providerId="LiveId" clId="{E68241FD-7FCF-44E0-8869-2CE68C84EC76}" dt="2020-04-30T11:37:06.195" v="2122" actId="14100"/>
          <ac:cxnSpMkLst>
            <pc:docMk/>
            <pc:sldMk cId="1155329877" sldId="316"/>
            <ac:cxnSpMk id="17" creationId="{15038219-7ED1-4393-B6E6-3A222635AA4B}"/>
          </ac:cxnSpMkLst>
        </pc:cxnChg>
        <pc:cxnChg chg="add mod">
          <ac:chgData name="이 경오" userId="03d471aaec579ec3" providerId="LiveId" clId="{E68241FD-7FCF-44E0-8869-2CE68C84EC76}" dt="2020-04-30T11:37:13.556" v="2125" actId="14100"/>
          <ac:cxnSpMkLst>
            <pc:docMk/>
            <pc:sldMk cId="1155329877" sldId="316"/>
            <ac:cxnSpMk id="19" creationId="{8C354F1A-379B-4D24-9CDF-F9D551381B70}"/>
          </ac:cxnSpMkLst>
        </pc:cxnChg>
      </pc:sldChg>
      <pc:sldChg chg="addSp delSp modSp add mod">
        <pc:chgData name="이 경오" userId="03d471aaec579ec3" providerId="LiveId" clId="{E68241FD-7FCF-44E0-8869-2CE68C84EC76}" dt="2020-04-30T11:45:01.454" v="2627" actId="1076"/>
        <pc:sldMkLst>
          <pc:docMk/>
          <pc:sldMk cId="2607342884" sldId="317"/>
        </pc:sldMkLst>
        <pc:spChg chg="del">
          <ac:chgData name="이 경오" userId="03d471aaec579ec3" providerId="LiveId" clId="{E68241FD-7FCF-44E0-8869-2CE68C84EC76}" dt="2020-04-30T11:37:50.250" v="2198" actId="478"/>
          <ac:spMkLst>
            <pc:docMk/>
            <pc:sldMk cId="2607342884" sldId="317"/>
            <ac:spMk id="7" creationId="{EF1C5BCC-3C7B-403C-987A-5D5F47FE067D}"/>
          </ac:spMkLst>
        </pc:spChg>
        <pc:spChg chg="add mod">
          <ac:chgData name="이 경오" userId="03d471aaec579ec3" providerId="LiveId" clId="{E68241FD-7FCF-44E0-8869-2CE68C84EC76}" dt="2020-04-30T11:43:26.924" v="2576" actId="1076"/>
          <ac:spMkLst>
            <pc:docMk/>
            <pc:sldMk cId="2607342884" sldId="317"/>
            <ac:spMk id="9" creationId="{408D3C6E-8FB6-48E5-9AD6-C0FC3BBCE7B2}"/>
          </ac:spMkLst>
        </pc:spChg>
        <pc:spChg chg="del">
          <ac:chgData name="이 경오" userId="03d471aaec579ec3" providerId="LiveId" clId="{E68241FD-7FCF-44E0-8869-2CE68C84EC76}" dt="2020-04-30T11:37:50.250" v="2198" actId="478"/>
          <ac:spMkLst>
            <pc:docMk/>
            <pc:sldMk cId="2607342884" sldId="317"/>
            <ac:spMk id="11" creationId="{61D75DB5-9394-4657-8886-A48CDF76D068}"/>
          </ac:spMkLst>
        </pc:spChg>
        <pc:spChg chg="mod">
          <ac:chgData name="이 경오" userId="03d471aaec579ec3" providerId="LiveId" clId="{E68241FD-7FCF-44E0-8869-2CE68C84EC76}" dt="2020-04-30T11:37:46.937" v="2197"/>
          <ac:spMkLst>
            <pc:docMk/>
            <pc:sldMk cId="2607342884" sldId="317"/>
            <ac:spMk id="12" creationId="{66812302-F60B-4FD0-BFC5-A8FEC630A678}"/>
          </ac:spMkLst>
        </pc:spChg>
        <pc:spChg chg="del">
          <ac:chgData name="이 경오" userId="03d471aaec579ec3" providerId="LiveId" clId="{E68241FD-7FCF-44E0-8869-2CE68C84EC76}" dt="2020-04-30T11:37:50.250" v="2198" actId="478"/>
          <ac:spMkLst>
            <pc:docMk/>
            <pc:sldMk cId="2607342884" sldId="317"/>
            <ac:spMk id="14" creationId="{E1D5EBF8-7EE1-417C-8E8E-B3DEDA4F173B}"/>
          </ac:spMkLst>
        </pc:spChg>
        <pc:spChg chg="del">
          <ac:chgData name="이 경오" userId="03d471aaec579ec3" providerId="LiveId" clId="{E68241FD-7FCF-44E0-8869-2CE68C84EC76}" dt="2020-04-30T11:37:50.250" v="2198" actId="478"/>
          <ac:spMkLst>
            <pc:docMk/>
            <pc:sldMk cId="2607342884" sldId="317"/>
            <ac:spMk id="16" creationId="{B415A335-C5AC-4AD8-ACA4-F73F72D662AD}"/>
          </ac:spMkLst>
        </pc:spChg>
        <pc:spChg chg="add mod">
          <ac:chgData name="이 경오" userId="03d471aaec579ec3" providerId="LiveId" clId="{E68241FD-7FCF-44E0-8869-2CE68C84EC76}" dt="2020-04-30T11:44:46.482" v="2624" actId="20577"/>
          <ac:spMkLst>
            <pc:docMk/>
            <pc:sldMk cId="2607342884" sldId="317"/>
            <ac:spMk id="18" creationId="{C1C3F4E9-7634-48C3-84FF-882716AFC688}"/>
          </ac:spMkLst>
        </pc:spChg>
        <pc:spChg chg="add mod">
          <ac:chgData name="이 경오" userId="03d471aaec579ec3" providerId="LiveId" clId="{E68241FD-7FCF-44E0-8869-2CE68C84EC76}" dt="2020-04-30T11:40:47.610" v="2548" actId="1035"/>
          <ac:spMkLst>
            <pc:docMk/>
            <pc:sldMk cId="2607342884" sldId="317"/>
            <ac:spMk id="20" creationId="{4025BB77-0AED-45F2-864F-184066C87ABF}"/>
          </ac:spMkLst>
        </pc:spChg>
        <pc:spChg chg="add mod">
          <ac:chgData name="이 경오" userId="03d471aaec579ec3" providerId="LiveId" clId="{E68241FD-7FCF-44E0-8869-2CE68C84EC76}" dt="2020-04-30T11:40:55.407" v="2550" actId="1076"/>
          <ac:spMkLst>
            <pc:docMk/>
            <pc:sldMk cId="2607342884" sldId="317"/>
            <ac:spMk id="21" creationId="{B527C11F-C2EE-45D6-ADEB-D15389E8DF99}"/>
          </ac:spMkLst>
        </pc:spChg>
        <pc:spChg chg="add mod">
          <ac:chgData name="이 경오" userId="03d471aaec579ec3" providerId="LiveId" clId="{E68241FD-7FCF-44E0-8869-2CE68C84EC76}" dt="2020-04-30T11:41:04.002" v="2555" actId="1035"/>
          <ac:spMkLst>
            <pc:docMk/>
            <pc:sldMk cId="2607342884" sldId="317"/>
            <ac:spMk id="22" creationId="{3BFF833C-D62C-4257-BA27-C2350D89E97E}"/>
          </ac:spMkLst>
        </pc:spChg>
        <pc:spChg chg="add mod">
          <ac:chgData name="이 경오" userId="03d471aaec579ec3" providerId="LiveId" clId="{E68241FD-7FCF-44E0-8869-2CE68C84EC76}" dt="2020-04-30T11:41:10.047" v="2557" actId="1076"/>
          <ac:spMkLst>
            <pc:docMk/>
            <pc:sldMk cId="2607342884" sldId="317"/>
            <ac:spMk id="23" creationId="{A072243F-1623-467B-B881-E9FD41E49445}"/>
          </ac:spMkLst>
        </pc:spChg>
        <pc:spChg chg="add mod">
          <ac:chgData name="이 경오" userId="03d471aaec579ec3" providerId="LiveId" clId="{E68241FD-7FCF-44E0-8869-2CE68C84EC76}" dt="2020-04-30T11:41:19.616" v="2562" actId="14100"/>
          <ac:spMkLst>
            <pc:docMk/>
            <pc:sldMk cId="2607342884" sldId="317"/>
            <ac:spMk id="24" creationId="{03A6417A-2F06-4863-B8BC-71C465AE4260}"/>
          </ac:spMkLst>
        </pc:spChg>
        <pc:spChg chg="add mod">
          <ac:chgData name="이 경오" userId="03d471aaec579ec3" providerId="LiveId" clId="{E68241FD-7FCF-44E0-8869-2CE68C84EC76}" dt="2020-04-30T11:41:30.207" v="2564" actId="1076"/>
          <ac:spMkLst>
            <pc:docMk/>
            <pc:sldMk cId="2607342884" sldId="317"/>
            <ac:spMk id="25" creationId="{984ADCFB-3679-4CA9-B74E-3E4958412E56}"/>
          </ac:spMkLst>
        </pc:spChg>
        <pc:spChg chg="add mod">
          <ac:chgData name="이 경오" userId="03d471aaec579ec3" providerId="LiveId" clId="{E68241FD-7FCF-44E0-8869-2CE68C84EC76}" dt="2020-04-30T11:44:29.945" v="2580" actId="14100"/>
          <ac:spMkLst>
            <pc:docMk/>
            <pc:sldMk cId="2607342884" sldId="317"/>
            <ac:spMk id="26" creationId="{024B9E4C-F610-42F7-B6FC-4F1202E6632A}"/>
          </ac:spMkLst>
        </pc:spChg>
        <pc:picChg chg="add del mod">
          <ac:chgData name="이 경오" userId="03d471aaec579ec3" providerId="LiveId" clId="{E68241FD-7FCF-44E0-8869-2CE68C84EC76}" dt="2020-04-30T11:38:27.688" v="2202" actId="478"/>
          <ac:picMkLst>
            <pc:docMk/>
            <pc:sldMk cId="2607342884" sldId="317"/>
            <ac:picMk id="3" creationId="{703EE6D3-73A2-4960-8B45-5246E4F13E45}"/>
          </ac:picMkLst>
        </pc:picChg>
        <pc:picChg chg="del">
          <ac:chgData name="이 경오" userId="03d471aaec579ec3" providerId="LiveId" clId="{E68241FD-7FCF-44E0-8869-2CE68C84EC76}" dt="2020-04-30T11:37:50.250" v="2198" actId="478"/>
          <ac:picMkLst>
            <pc:docMk/>
            <pc:sldMk cId="2607342884" sldId="317"/>
            <ac:picMk id="6" creationId="{C8338AD8-5370-4AE9-BB78-3BF7E097A332}"/>
          </ac:picMkLst>
        </pc:picChg>
        <pc:picChg chg="add mod">
          <ac:chgData name="이 경오" userId="03d471aaec579ec3" providerId="LiveId" clId="{E68241FD-7FCF-44E0-8869-2CE68C84EC76}" dt="2020-04-30T11:43:14.474" v="2573" actId="1076"/>
          <ac:picMkLst>
            <pc:docMk/>
            <pc:sldMk cId="2607342884" sldId="317"/>
            <ac:picMk id="8" creationId="{13042164-AC00-4A3B-B668-89826B0680D4}"/>
          </ac:picMkLst>
        </pc:picChg>
        <pc:picChg chg="del">
          <ac:chgData name="이 경오" userId="03d471aaec579ec3" providerId="LiveId" clId="{E68241FD-7FCF-44E0-8869-2CE68C84EC76}" dt="2020-04-30T11:37:50.250" v="2198" actId="478"/>
          <ac:picMkLst>
            <pc:docMk/>
            <pc:sldMk cId="2607342884" sldId="317"/>
            <ac:picMk id="10" creationId="{BDE857E1-6672-496C-929E-094F1CC60FD7}"/>
          </ac:picMkLst>
        </pc:picChg>
        <pc:picChg chg="add mod">
          <ac:chgData name="이 경오" userId="03d471aaec579ec3" providerId="LiveId" clId="{E68241FD-7FCF-44E0-8869-2CE68C84EC76}" dt="2020-04-30T11:45:01.454" v="2627" actId="1076"/>
          <ac:picMkLst>
            <pc:docMk/>
            <pc:sldMk cId="2607342884" sldId="317"/>
            <ac:picMk id="13" creationId="{17300FE1-0BD5-425D-BDB2-6129CE47401B}"/>
          </ac:picMkLst>
        </pc:picChg>
        <pc:cxnChg chg="del mod">
          <ac:chgData name="이 경오" userId="03d471aaec579ec3" providerId="LiveId" clId="{E68241FD-7FCF-44E0-8869-2CE68C84EC76}" dt="2020-04-30T11:37:50.250" v="2198" actId="478"/>
          <ac:cxnSpMkLst>
            <pc:docMk/>
            <pc:sldMk cId="2607342884" sldId="317"/>
            <ac:cxnSpMk id="17" creationId="{15038219-7ED1-4393-B6E6-3A222635AA4B}"/>
          </ac:cxnSpMkLst>
        </pc:cxnChg>
        <pc:cxnChg chg="del mod">
          <ac:chgData name="이 경오" userId="03d471aaec579ec3" providerId="LiveId" clId="{E68241FD-7FCF-44E0-8869-2CE68C84EC76}" dt="2020-04-30T11:37:50.250" v="2198" actId="478"/>
          <ac:cxnSpMkLst>
            <pc:docMk/>
            <pc:sldMk cId="2607342884" sldId="317"/>
            <ac:cxnSpMk id="19" creationId="{8C354F1A-379B-4D24-9CDF-F9D551381B70}"/>
          </ac:cxnSpMkLst>
        </pc:cxnChg>
      </pc:sldChg>
      <pc:sldChg chg="addSp delSp modSp add mod">
        <pc:chgData name="이 경오" userId="03d471aaec579ec3" providerId="LiveId" clId="{E68241FD-7FCF-44E0-8869-2CE68C84EC76}" dt="2020-04-30T11:47:21.824" v="2751" actId="1076"/>
        <pc:sldMkLst>
          <pc:docMk/>
          <pc:sldMk cId="4132889191" sldId="318"/>
        </pc:sldMkLst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9" creationId="{408D3C6E-8FB6-48E5-9AD6-C0FC3BBCE7B2}"/>
          </ac:spMkLst>
        </pc:spChg>
        <pc:spChg chg="mod">
          <ac:chgData name="이 경오" userId="03d471aaec579ec3" providerId="LiveId" clId="{E68241FD-7FCF-44E0-8869-2CE68C84EC76}" dt="2020-04-30T11:46:28.674" v="2683" actId="11"/>
          <ac:spMkLst>
            <pc:docMk/>
            <pc:sldMk cId="4132889191" sldId="318"/>
            <ac:spMk id="12" creationId="{66812302-F60B-4FD0-BFC5-A8FEC630A678}"/>
          </ac:spMkLst>
        </pc:spChg>
        <pc:spChg chg="add del mod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17" creationId="{55A93DE2-23F0-4F47-B573-C185F2610A48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18" creationId="{C1C3F4E9-7634-48C3-84FF-882716AFC688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0" creationId="{4025BB77-0AED-45F2-864F-184066C87ABF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1" creationId="{B527C11F-C2EE-45D6-ADEB-D15389E8DF99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2" creationId="{3BFF833C-D62C-4257-BA27-C2350D89E97E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3" creationId="{A072243F-1623-467B-B881-E9FD41E49445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4" creationId="{03A6417A-2F06-4863-B8BC-71C465AE4260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5" creationId="{984ADCFB-3679-4CA9-B74E-3E4958412E56}"/>
          </ac:spMkLst>
        </pc:spChg>
        <pc:spChg chg="del">
          <ac:chgData name="이 경오" userId="03d471aaec579ec3" providerId="LiveId" clId="{E68241FD-7FCF-44E0-8869-2CE68C84EC76}" dt="2020-04-30T11:47:17.238" v="2749" actId="478"/>
          <ac:spMkLst>
            <pc:docMk/>
            <pc:sldMk cId="4132889191" sldId="318"/>
            <ac:spMk id="26" creationId="{024B9E4C-F610-42F7-B6FC-4F1202E6632A}"/>
          </ac:spMkLst>
        </pc:spChg>
        <pc:picChg chg="add mod">
          <ac:chgData name="이 경오" userId="03d471aaec579ec3" providerId="LiveId" clId="{E68241FD-7FCF-44E0-8869-2CE68C84EC76}" dt="2020-04-30T11:47:21.824" v="2751" actId="1076"/>
          <ac:picMkLst>
            <pc:docMk/>
            <pc:sldMk cId="4132889191" sldId="318"/>
            <ac:picMk id="3" creationId="{AAD5AFF2-880D-4A1B-AA10-FEBEB7D05C94}"/>
          </ac:picMkLst>
        </pc:picChg>
        <pc:picChg chg="del">
          <ac:chgData name="이 경오" userId="03d471aaec579ec3" providerId="LiveId" clId="{E68241FD-7FCF-44E0-8869-2CE68C84EC76}" dt="2020-04-30T11:47:17.238" v="2749" actId="478"/>
          <ac:picMkLst>
            <pc:docMk/>
            <pc:sldMk cId="4132889191" sldId="318"/>
            <ac:picMk id="8" creationId="{13042164-AC00-4A3B-B668-89826B0680D4}"/>
          </ac:picMkLst>
        </pc:picChg>
        <pc:picChg chg="del">
          <ac:chgData name="이 경오" userId="03d471aaec579ec3" providerId="LiveId" clId="{E68241FD-7FCF-44E0-8869-2CE68C84EC76}" dt="2020-04-30T11:47:17.238" v="2749" actId="478"/>
          <ac:picMkLst>
            <pc:docMk/>
            <pc:sldMk cId="4132889191" sldId="318"/>
            <ac:picMk id="13" creationId="{17300FE1-0BD5-425D-BDB2-6129CE47401B}"/>
          </ac:picMkLst>
        </pc:picChg>
      </pc:sldChg>
      <pc:sldChg chg="add del">
        <pc:chgData name="이 경오" userId="03d471aaec579ec3" providerId="LiveId" clId="{E68241FD-7FCF-44E0-8869-2CE68C84EC76}" dt="2020-04-30T12:53:20.902" v="2753"/>
        <pc:sldMkLst>
          <pc:docMk/>
          <pc:sldMk cId="1529366675" sldId="319"/>
        </pc:sldMkLst>
      </pc:sldChg>
      <pc:sldChg chg="modSp add mod ord">
        <pc:chgData name="이 경오" userId="03d471aaec579ec3" providerId="LiveId" clId="{E68241FD-7FCF-44E0-8869-2CE68C84EC76}" dt="2020-04-30T16:40:20.481" v="4586" actId="20577"/>
        <pc:sldMkLst>
          <pc:docMk/>
          <pc:sldMk cId="2229294732" sldId="319"/>
        </pc:sldMkLst>
        <pc:spChg chg="mod">
          <ac:chgData name="이 경오" userId="03d471aaec579ec3" providerId="LiveId" clId="{E68241FD-7FCF-44E0-8869-2CE68C84EC76}" dt="2020-04-30T16:40:20.481" v="4586" actId="20577"/>
          <ac:spMkLst>
            <pc:docMk/>
            <pc:sldMk cId="2229294732" sldId="319"/>
            <ac:spMk id="6" creationId="{97ABE4A9-0E2E-45E8-86C2-53BF8FA05A72}"/>
          </ac:spMkLst>
        </pc:spChg>
      </pc:sldChg>
      <pc:sldChg chg="addSp delSp modSp add mod">
        <pc:chgData name="이 경오" userId="03d471aaec579ec3" providerId="LiveId" clId="{E68241FD-7FCF-44E0-8869-2CE68C84EC76}" dt="2020-04-30T16:20:01.355" v="4112" actId="403"/>
        <pc:sldMkLst>
          <pc:docMk/>
          <pc:sldMk cId="1930087035" sldId="320"/>
        </pc:sldMkLst>
        <pc:spChg chg="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2" creationId="{BE5AEC42-1BAB-4C9F-B1FF-6EF2278B5619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3" creationId="{38ADDE88-3523-4169-A695-805C575EE0BF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6" creationId="{92A2C115-0A04-45E1-BC50-64013F95D82B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7" creationId="{5A951D9C-67BE-4E19-ACE8-2EBADBC48F8E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8" creationId="{D6B74C7A-0DFF-4573-9633-D54F33829D02}"/>
          </ac:spMkLst>
        </pc:spChg>
        <pc:spChg chg="add mod">
          <ac:chgData name="이 경오" userId="03d471aaec579ec3" providerId="LiveId" clId="{E68241FD-7FCF-44E0-8869-2CE68C84EC76}" dt="2020-04-30T16:13:33.793" v="3997" actId="14100"/>
          <ac:spMkLst>
            <pc:docMk/>
            <pc:sldMk cId="1930087035" sldId="320"/>
            <ac:spMk id="9" creationId="{E050C306-C4E1-42EF-923D-5079FA405367}"/>
          </ac:spMkLst>
        </pc:spChg>
        <pc:spChg chg="add del mod">
          <ac:chgData name="이 경오" userId="03d471aaec579ec3" providerId="LiveId" clId="{E68241FD-7FCF-44E0-8869-2CE68C84EC76}" dt="2020-04-30T14:22:39.660" v="3359" actId="478"/>
          <ac:spMkLst>
            <pc:docMk/>
            <pc:sldMk cId="1930087035" sldId="320"/>
            <ac:spMk id="10" creationId="{319C04A8-F040-4826-8814-0A0221148167}"/>
          </ac:spMkLst>
        </pc:spChg>
        <pc:spChg chg="add del mod">
          <ac:chgData name="이 경오" userId="03d471aaec579ec3" providerId="LiveId" clId="{E68241FD-7FCF-44E0-8869-2CE68C84EC76}" dt="2020-04-30T14:22:39.660" v="3359" actId="478"/>
          <ac:spMkLst>
            <pc:docMk/>
            <pc:sldMk cId="1930087035" sldId="320"/>
            <ac:spMk id="11" creationId="{960BF3E5-86F3-4A5F-A667-40499D6E6147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12" creationId="{8C7CEFB3-A12F-4AE0-B7C6-526682FF4AB7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13" creationId="{640C5DA5-6055-4D1E-9E83-8528F888EE67}"/>
          </ac:spMkLst>
        </pc:spChg>
        <pc:spChg chg="del mod">
          <ac:chgData name="이 경오" userId="03d471aaec579ec3" providerId="LiveId" clId="{E68241FD-7FCF-44E0-8869-2CE68C84EC76}" dt="2020-04-30T16:13:23.427" v="3991" actId="478"/>
          <ac:spMkLst>
            <pc:docMk/>
            <pc:sldMk cId="1930087035" sldId="320"/>
            <ac:spMk id="14" creationId="{2DD52E85-2FF1-4237-9D48-8ED220941B5D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15" creationId="{91B1654F-B61D-437F-A7EC-E179135BEF8A}"/>
          </ac:spMkLst>
        </pc:spChg>
        <pc:spChg chg="add mod">
          <ac:chgData name="이 경오" userId="03d471aaec579ec3" providerId="LiveId" clId="{E68241FD-7FCF-44E0-8869-2CE68C84EC76}" dt="2020-04-30T16:20:01.355" v="4112" actId="403"/>
          <ac:spMkLst>
            <pc:docMk/>
            <pc:sldMk cId="1930087035" sldId="320"/>
            <ac:spMk id="16" creationId="{6F4BF667-F208-49FD-8758-5A88D3527AD7}"/>
          </ac:spMkLst>
        </pc:spChg>
        <pc:spChg chg="del">
          <ac:chgData name="이 경오" userId="03d471aaec579ec3" providerId="LiveId" clId="{E68241FD-7FCF-44E0-8869-2CE68C84EC76}" dt="2020-04-30T14:22:42.170" v="3360" actId="478"/>
          <ac:spMkLst>
            <pc:docMk/>
            <pc:sldMk cId="1930087035" sldId="320"/>
            <ac:spMk id="17" creationId="{11DA0B77-B3F0-4B8C-B5AC-42AC6C5C27DE}"/>
          </ac:spMkLst>
        </pc:spChg>
        <pc:spChg chg="del mod">
          <ac:chgData name="이 경오" userId="03d471aaec579ec3" providerId="LiveId" clId="{E68241FD-7FCF-44E0-8869-2CE68C84EC76}" dt="2020-04-30T14:27:55.777" v="3513" actId="478"/>
          <ac:spMkLst>
            <pc:docMk/>
            <pc:sldMk cId="1930087035" sldId="320"/>
            <ac:spMk id="18" creationId="{3D80C9F3-981A-4AC2-AB32-14B4BB3A4EC1}"/>
          </ac:spMkLst>
        </pc:spChg>
        <pc:spChg chg="del">
          <ac:chgData name="이 경오" userId="03d471aaec579ec3" providerId="LiveId" clId="{E68241FD-7FCF-44E0-8869-2CE68C84EC76}" dt="2020-04-30T14:22:42.170" v="3360" actId="478"/>
          <ac:spMkLst>
            <pc:docMk/>
            <pc:sldMk cId="1930087035" sldId="320"/>
            <ac:spMk id="19" creationId="{826F6DAE-AEE9-4578-B00E-424AEB9AA8E2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20" creationId="{3266D2AF-3431-47E9-906B-88B24DB10F0D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21" creationId="{CD1BC235-56C9-4C93-B330-0BFBA3F61F81}"/>
          </ac:spMkLst>
        </pc:spChg>
        <pc:spChg chg="mod">
          <ac:chgData name="이 경오" userId="03d471aaec579ec3" providerId="LiveId" clId="{E68241FD-7FCF-44E0-8869-2CE68C84EC76}" dt="2020-04-30T16:11:44.725" v="3986"/>
          <ac:spMkLst>
            <pc:docMk/>
            <pc:sldMk cId="1930087035" sldId="320"/>
            <ac:spMk id="22" creationId="{F3EAC8D9-CCF6-4A86-83AC-6B9A052A4891}"/>
          </ac:spMkLst>
        </pc:spChg>
        <pc:spChg chg="add del mod">
          <ac:chgData name="이 경오" userId="03d471aaec579ec3" providerId="LiveId" clId="{E68241FD-7FCF-44E0-8869-2CE68C84EC76}" dt="2020-04-30T16:13:16.643" v="3987" actId="478"/>
          <ac:spMkLst>
            <pc:docMk/>
            <pc:sldMk cId="1930087035" sldId="320"/>
            <ac:spMk id="23" creationId="{C72B2F6C-568F-407F-9D0C-6307F1F51FA0}"/>
          </ac:spMkLst>
        </pc:spChg>
        <pc:spChg chg="add del">
          <ac:chgData name="이 경오" userId="03d471aaec579ec3" providerId="LiveId" clId="{E68241FD-7FCF-44E0-8869-2CE68C84EC76}" dt="2020-04-30T16:16:13.385" v="4066"/>
          <ac:spMkLst>
            <pc:docMk/>
            <pc:sldMk cId="1930087035" sldId="320"/>
            <ac:spMk id="25" creationId="{6BA2D0A2-4129-4148-97B7-E756A386BAEE}"/>
          </ac:spMkLst>
        </pc:spChg>
        <pc:spChg chg="add del">
          <ac:chgData name="이 경오" userId="03d471aaec579ec3" providerId="LiveId" clId="{E68241FD-7FCF-44E0-8869-2CE68C84EC76}" dt="2020-04-30T16:16:20.739" v="4068"/>
          <ac:spMkLst>
            <pc:docMk/>
            <pc:sldMk cId="1930087035" sldId="320"/>
            <ac:spMk id="26" creationId="{562CB713-805E-4446-87E4-4F3A7FDD9440}"/>
          </ac:spMkLst>
        </pc:spChg>
        <pc:graphicFrameChg chg="add mod modGraphic">
          <ac:chgData name="이 경오" userId="03d471aaec579ec3" providerId="LiveId" clId="{E68241FD-7FCF-44E0-8869-2CE68C84EC76}" dt="2020-04-30T16:18:31.866" v="4095" actId="2161"/>
          <ac:graphicFrameMkLst>
            <pc:docMk/>
            <pc:sldMk cId="1930087035" sldId="320"/>
            <ac:graphicFrameMk id="27" creationId="{3F3C60A2-A214-429B-9B83-2C41C3047749}"/>
          </ac:graphicFrameMkLst>
        </pc:graphicFrameChg>
        <pc:picChg chg="add mod">
          <ac:chgData name="이 경오" userId="03d471aaec579ec3" providerId="LiveId" clId="{E68241FD-7FCF-44E0-8869-2CE68C84EC76}" dt="2020-04-30T16:19:45.982" v="4108" actId="1076"/>
          <ac:picMkLst>
            <pc:docMk/>
            <pc:sldMk cId="1930087035" sldId="320"/>
            <ac:picMk id="24" creationId="{B899D4A6-E2DE-4FA4-8C1C-A5168D85EF6F}"/>
          </ac:picMkLst>
        </pc:picChg>
      </pc:sldChg>
      <pc:sldChg chg="addSp delSp modSp add mod ord">
        <pc:chgData name="이 경오" userId="03d471aaec579ec3" providerId="LiveId" clId="{E68241FD-7FCF-44E0-8869-2CE68C84EC76}" dt="2020-04-30T16:11:30.935" v="3951"/>
        <pc:sldMkLst>
          <pc:docMk/>
          <pc:sldMk cId="2547144186" sldId="321"/>
        </pc:sldMkLst>
        <pc:spChg chg="del mod">
          <ac:chgData name="이 경오" userId="03d471aaec579ec3" providerId="LiveId" clId="{E68241FD-7FCF-44E0-8869-2CE68C84EC76}" dt="2020-04-30T16:09:03.343" v="3910" actId="478"/>
          <ac:spMkLst>
            <pc:docMk/>
            <pc:sldMk cId="2547144186" sldId="321"/>
            <ac:spMk id="2" creationId="{BE5AEC42-1BAB-4C9F-B1FF-6EF2278B5619}"/>
          </ac:spMkLst>
        </pc:spChg>
        <pc:spChg chg="mod">
          <ac:chgData name="이 경오" userId="03d471aaec579ec3" providerId="LiveId" clId="{E68241FD-7FCF-44E0-8869-2CE68C84EC76}" dt="2020-04-30T16:10:50.453" v="3944" actId="1076"/>
          <ac:spMkLst>
            <pc:docMk/>
            <pc:sldMk cId="2547144186" sldId="321"/>
            <ac:spMk id="3" creationId="{38ADDE88-3523-4169-A695-805C575EE0BF}"/>
          </ac:spMkLst>
        </pc:spChg>
        <pc:spChg chg="mod">
          <ac:chgData name="이 경오" userId="03d471aaec579ec3" providerId="LiveId" clId="{E68241FD-7FCF-44E0-8869-2CE68C84EC76}" dt="2020-04-30T16:08:06.987" v="3832" actId="1076"/>
          <ac:spMkLst>
            <pc:docMk/>
            <pc:sldMk cId="2547144186" sldId="321"/>
            <ac:spMk id="5" creationId="{8F526FEE-CA73-440B-888F-BE51F1015EA2}"/>
          </ac:spMkLst>
        </pc:spChg>
        <pc:spChg chg="mod">
          <ac:chgData name="이 경오" userId="03d471aaec579ec3" providerId="LiveId" clId="{E68241FD-7FCF-44E0-8869-2CE68C84EC76}" dt="2020-04-30T16:10:55.993" v="3946" actId="1076"/>
          <ac:spMkLst>
            <pc:docMk/>
            <pc:sldMk cId="2547144186" sldId="321"/>
            <ac:spMk id="6" creationId="{92A2C115-0A04-45E1-BC50-64013F95D82B}"/>
          </ac:spMkLst>
        </pc:spChg>
        <pc:spChg chg="del mod">
          <ac:chgData name="이 경오" userId="03d471aaec579ec3" providerId="LiveId" clId="{E68241FD-7FCF-44E0-8869-2CE68C84EC76}" dt="2020-04-30T16:07:51.257" v="3825" actId="478"/>
          <ac:spMkLst>
            <pc:docMk/>
            <pc:sldMk cId="2547144186" sldId="321"/>
            <ac:spMk id="7" creationId="{5A951D9C-67BE-4E19-ACE8-2EBADBC48F8E}"/>
          </ac:spMkLst>
        </pc:spChg>
        <pc:spChg chg="mod">
          <ac:chgData name="이 경오" userId="03d471aaec579ec3" providerId="LiveId" clId="{E68241FD-7FCF-44E0-8869-2CE68C84EC76}" dt="2020-04-30T16:10:58.843" v="3947" actId="1076"/>
          <ac:spMkLst>
            <pc:docMk/>
            <pc:sldMk cId="2547144186" sldId="321"/>
            <ac:spMk id="8" creationId="{D6B74C7A-0DFF-4573-9633-D54F33829D02}"/>
          </ac:spMkLst>
        </pc:spChg>
        <pc:spChg chg="add del mod">
          <ac:chgData name="이 경오" userId="03d471aaec579ec3" providerId="LiveId" clId="{E68241FD-7FCF-44E0-8869-2CE68C84EC76}" dt="2020-04-30T16:08:00.792" v="3828" actId="21"/>
          <ac:spMkLst>
            <pc:docMk/>
            <pc:sldMk cId="2547144186" sldId="321"/>
            <ac:spMk id="9" creationId="{E426D68C-41F4-4A59-AFBE-191CEC3E3E1C}"/>
          </ac:spMkLst>
        </pc:spChg>
        <pc:spChg chg="add mod">
          <ac:chgData name="이 경오" userId="03d471aaec579ec3" providerId="LiveId" clId="{E68241FD-7FCF-44E0-8869-2CE68C84EC76}" dt="2020-04-30T16:10:30.883" v="3939" actId="1076"/>
          <ac:spMkLst>
            <pc:docMk/>
            <pc:sldMk cId="2547144186" sldId="321"/>
            <ac:spMk id="10" creationId="{6402AFA4-34A0-47D4-AB5F-E22372984C0A}"/>
          </ac:spMkLst>
        </pc:spChg>
        <pc:spChg chg="add mod">
          <ac:chgData name="이 경오" userId="03d471aaec579ec3" providerId="LiveId" clId="{E68241FD-7FCF-44E0-8869-2CE68C84EC76}" dt="2020-04-30T16:10:39.083" v="3941" actId="1076"/>
          <ac:spMkLst>
            <pc:docMk/>
            <pc:sldMk cId="2547144186" sldId="321"/>
            <ac:spMk id="11" creationId="{3316A98A-EDC2-4A99-B3F3-BFC3C226CF88}"/>
          </ac:spMkLst>
        </pc:spChg>
        <pc:spChg chg="mod">
          <ac:chgData name="이 경오" userId="03d471aaec579ec3" providerId="LiveId" clId="{E68241FD-7FCF-44E0-8869-2CE68C84EC76}" dt="2020-04-30T16:10:43.753" v="3942" actId="1076"/>
          <ac:spMkLst>
            <pc:docMk/>
            <pc:sldMk cId="2547144186" sldId="321"/>
            <ac:spMk id="12" creationId="{8C7CEFB3-A12F-4AE0-B7C6-526682FF4AB7}"/>
          </ac:spMkLst>
        </pc:spChg>
        <pc:spChg chg="del mod">
          <ac:chgData name="이 경오" userId="03d471aaec579ec3" providerId="LiveId" clId="{E68241FD-7FCF-44E0-8869-2CE68C84EC76}" dt="2020-04-30T16:09:21.734" v="3916" actId="478"/>
          <ac:spMkLst>
            <pc:docMk/>
            <pc:sldMk cId="2547144186" sldId="321"/>
            <ac:spMk id="13" creationId="{640C5DA5-6055-4D1E-9E83-8528F888EE67}"/>
          </ac:spMkLst>
        </pc:spChg>
        <pc:spChg chg="mod">
          <ac:chgData name="이 경오" userId="03d471aaec579ec3" providerId="LiveId" clId="{E68241FD-7FCF-44E0-8869-2CE68C84EC76}" dt="2020-04-30T16:10:28.494" v="3938" actId="1076"/>
          <ac:spMkLst>
            <pc:docMk/>
            <pc:sldMk cId="2547144186" sldId="321"/>
            <ac:spMk id="14" creationId="{2DD52E85-2FF1-4237-9D48-8ED220941B5D}"/>
          </ac:spMkLst>
        </pc:spChg>
        <pc:spChg chg="mod">
          <ac:chgData name="이 경오" userId="03d471aaec579ec3" providerId="LiveId" clId="{E68241FD-7FCF-44E0-8869-2CE68C84EC76}" dt="2020-04-30T16:10:47.913" v="3943" actId="1076"/>
          <ac:spMkLst>
            <pc:docMk/>
            <pc:sldMk cId="2547144186" sldId="321"/>
            <ac:spMk id="15" creationId="{91B1654F-B61D-437F-A7EC-E179135BEF8A}"/>
          </ac:spMkLst>
        </pc:spChg>
        <pc:spChg chg="add mod">
          <ac:chgData name="이 경오" userId="03d471aaec579ec3" providerId="LiveId" clId="{E68241FD-7FCF-44E0-8869-2CE68C84EC76}" dt="2020-04-30T16:10:22.423" v="3936" actId="1076"/>
          <ac:spMkLst>
            <pc:docMk/>
            <pc:sldMk cId="2547144186" sldId="321"/>
            <ac:spMk id="18" creationId="{F823BAB7-C54D-4389-8FC9-2B412B78D35D}"/>
          </ac:spMkLst>
        </pc:spChg>
        <pc:spChg chg="add mod">
          <ac:chgData name="이 경오" userId="03d471aaec579ec3" providerId="LiveId" clId="{E68241FD-7FCF-44E0-8869-2CE68C84EC76}" dt="2020-04-30T16:10:24.812" v="3937" actId="1076"/>
          <ac:spMkLst>
            <pc:docMk/>
            <pc:sldMk cId="2547144186" sldId="321"/>
            <ac:spMk id="19" creationId="{23DA8939-963A-4728-B6AA-C322EBE633B8}"/>
          </ac:spMkLst>
        </pc:spChg>
        <pc:spChg chg="del mod">
          <ac:chgData name="이 경오" userId="03d471aaec579ec3" providerId="LiveId" clId="{E68241FD-7FCF-44E0-8869-2CE68C84EC76}" dt="2020-04-30T16:07:51.257" v="3825" actId="478"/>
          <ac:spMkLst>
            <pc:docMk/>
            <pc:sldMk cId="2547144186" sldId="321"/>
            <ac:spMk id="20" creationId="{3266D2AF-3431-47E9-906B-88B24DB10F0D}"/>
          </ac:spMkLst>
        </pc:spChg>
        <pc:spChg chg="mod">
          <ac:chgData name="이 경오" userId="03d471aaec579ec3" providerId="LiveId" clId="{E68241FD-7FCF-44E0-8869-2CE68C84EC76}" dt="2020-04-30T16:10:52.363" v="3945" actId="1076"/>
          <ac:spMkLst>
            <pc:docMk/>
            <pc:sldMk cId="2547144186" sldId="321"/>
            <ac:spMk id="21" creationId="{CD1BC235-56C9-4C93-B330-0BFBA3F61F81}"/>
          </ac:spMkLst>
        </pc:spChg>
        <pc:spChg chg="mod">
          <ac:chgData name="이 경오" userId="03d471aaec579ec3" providerId="LiveId" clId="{E68241FD-7FCF-44E0-8869-2CE68C84EC76}" dt="2020-04-30T16:11:30.935" v="3951"/>
          <ac:spMkLst>
            <pc:docMk/>
            <pc:sldMk cId="2547144186" sldId="321"/>
            <ac:spMk id="22" creationId="{F3EAC8D9-CCF6-4A86-83AC-6B9A052A4891}"/>
          </ac:spMkLst>
        </pc:spChg>
        <pc:spChg chg="mod">
          <ac:chgData name="이 경오" userId="03d471aaec579ec3" providerId="LiveId" clId="{E68241FD-7FCF-44E0-8869-2CE68C84EC76}" dt="2020-04-30T16:11:02.053" v="3948" actId="1076"/>
          <ac:spMkLst>
            <pc:docMk/>
            <pc:sldMk cId="2547144186" sldId="321"/>
            <ac:spMk id="23" creationId="{C72B2F6C-568F-407F-9D0C-6307F1F51FA0}"/>
          </ac:spMkLst>
        </pc:spChg>
      </pc:sldChg>
      <pc:sldChg chg="addSp delSp modSp add mod">
        <pc:chgData name="이 경오" userId="03d471aaec579ec3" providerId="LiveId" clId="{E68241FD-7FCF-44E0-8869-2CE68C84EC76}" dt="2020-04-30T16:26:06.462" v="4349" actId="14100"/>
        <pc:sldMkLst>
          <pc:docMk/>
          <pc:sldMk cId="2832486657" sldId="322"/>
        </pc:sldMkLst>
        <pc:spChg chg="add mod">
          <ac:chgData name="이 경오" userId="03d471aaec579ec3" providerId="LiveId" clId="{E68241FD-7FCF-44E0-8869-2CE68C84EC76}" dt="2020-04-30T16:25:14.201" v="4248" actId="207"/>
          <ac:spMkLst>
            <pc:docMk/>
            <pc:sldMk cId="2832486657" sldId="322"/>
            <ac:spMk id="2" creationId="{C5B50A4A-DA8E-492D-B669-2364C741D536}"/>
          </ac:spMkLst>
        </pc:spChg>
        <pc:spChg chg="del">
          <ac:chgData name="이 경오" userId="03d471aaec579ec3" providerId="LiveId" clId="{E68241FD-7FCF-44E0-8869-2CE68C84EC76}" dt="2020-04-30T16:20:42.736" v="4141" actId="478"/>
          <ac:spMkLst>
            <pc:docMk/>
            <pc:sldMk cId="2832486657" sldId="322"/>
            <ac:spMk id="9" creationId="{E050C306-C4E1-42EF-923D-5079FA405367}"/>
          </ac:spMkLst>
        </pc:spChg>
        <pc:spChg chg="add mod">
          <ac:chgData name="이 경오" userId="03d471aaec579ec3" providerId="LiveId" clId="{E68241FD-7FCF-44E0-8869-2CE68C84EC76}" dt="2020-04-30T16:25:29.622" v="4286"/>
          <ac:spMkLst>
            <pc:docMk/>
            <pc:sldMk cId="2832486657" sldId="322"/>
            <ac:spMk id="10" creationId="{D9C70CA4-1CB6-41A3-A980-4C70E510DA56}"/>
          </ac:spMkLst>
        </pc:spChg>
        <pc:spChg chg="add mod">
          <ac:chgData name="이 경오" userId="03d471aaec579ec3" providerId="LiveId" clId="{E68241FD-7FCF-44E0-8869-2CE68C84EC76}" dt="2020-04-30T16:25:44.824" v="4312"/>
          <ac:spMkLst>
            <pc:docMk/>
            <pc:sldMk cId="2832486657" sldId="322"/>
            <ac:spMk id="11" creationId="{F0DC5F7F-78D7-4C1B-8530-69A8E6BDA492}"/>
          </ac:spMkLst>
        </pc:spChg>
        <pc:spChg chg="add mod">
          <ac:chgData name="이 경오" userId="03d471aaec579ec3" providerId="LiveId" clId="{E68241FD-7FCF-44E0-8869-2CE68C84EC76}" dt="2020-04-30T16:26:06.462" v="4349" actId="14100"/>
          <ac:spMkLst>
            <pc:docMk/>
            <pc:sldMk cId="2832486657" sldId="322"/>
            <ac:spMk id="12" creationId="{37F346AE-C39B-4662-A3DB-FCA4A58DAD16}"/>
          </ac:spMkLst>
        </pc:spChg>
        <pc:spChg chg="mod">
          <ac:chgData name="이 경오" userId="03d471aaec579ec3" providerId="LiveId" clId="{E68241FD-7FCF-44E0-8869-2CE68C84EC76}" dt="2020-04-30T16:21:14.531" v="4222"/>
          <ac:spMkLst>
            <pc:docMk/>
            <pc:sldMk cId="2832486657" sldId="322"/>
            <ac:spMk id="16" creationId="{6F4BF667-F208-49FD-8758-5A88D3527AD7}"/>
          </ac:spMkLst>
        </pc:spChg>
        <pc:spChg chg="mod">
          <ac:chgData name="이 경오" userId="03d471aaec579ec3" providerId="LiveId" clId="{E68241FD-7FCF-44E0-8869-2CE68C84EC76}" dt="2020-04-30T16:20:30.545" v="4139"/>
          <ac:spMkLst>
            <pc:docMk/>
            <pc:sldMk cId="2832486657" sldId="322"/>
            <ac:spMk id="22" creationId="{F3EAC8D9-CCF6-4A86-83AC-6B9A052A4891}"/>
          </ac:spMkLst>
        </pc:spChg>
        <pc:graphicFrameChg chg="del">
          <ac:chgData name="이 경오" userId="03d471aaec579ec3" providerId="LiveId" clId="{E68241FD-7FCF-44E0-8869-2CE68C84EC76}" dt="2020-04-30T16:20:40.193" v="4140" actId="478"/>
          <ac:graphicFrameMkLst>
            <pc:docMk/>
            <pc:sldMk cId="2832486657" sldId="322"/>
            <ac:graphicFrameMk id="27" creationId="{3F3C60A2-A214-429B-9B83-2C41C3047749}"/>
          </ac:graphicFrameMkLst>
        </pc:graphicFrameChg>
        <pc:picChg chg="del">
          <ac:chgData name="이 경오" userId="03d471aaec579ec3" providerId="LiveId" clId="{E68241FD-7FCF-44E0-8869-2CE68C84EC76}" dt="2020-04-30T16:20:40.193" v="4140" actId="478"/>
          <ac:picMkLst>
            <pc:docMk/>
            <pc:sldMk cId="2832486657" sldId="322"/>
            <ac:picMk id="24" creationId="{B899D4A6-E2DE-4FA4-8C1C-A5168D85EF6F}"/>
          </ac:picMkLst>
        </pc:picChg>
      </pc:sldChg>
      <pc:sldChg chg="addSp modSp add mod">
        <pc:chgData name="이 경오" userId="03d471aaec579ec3" providerId="LiveId" clId="{E68241FD-7FCF-44E0-8869-2CE68C84EC76}" dt="2020-04-30T16:39:41.110" v="4507" actId="207"/>
        <pc:sldMkLst>
          <pc:docMk/>
          <pc:sldMk cId="4121830967" sldId="323"/>
        </pc:sldMkLst>
        <pc:spChg chg="mod">
          <ac:chgData name="이 경오" userId="03d471aaec579ec3" providerId="LiveId" clId="{E68241FD-7FCF-44E0-8869-2CE68C84EC76}" dt="2020-04-30T16:39:41.110" v="4507" actId="207"/>
          <ac:spMkLst>
            <pc:docMk/>
            <pc:sldMk cId="4121830967" sldId="323"/>
            <ac:spMk id="2" creationId="{C5B50A4A-DA8E-492D-B669-2364C741D536}"/>
          </ac:spMkLst>
        </pc:spChg>
        <pc:spChg chg="mod">
          <ac:chgData name="이 경오" userId="03d471aaec579ec3" providerId="LiveId" clId="{E68241FD-7FCF-44E0-8869-2CE68C84EC76}" dt="2020-04-30T16:37:03.930" v="4431" actId="14100"/>
          <ac:spMkLst>
            <pc:docMk/>
            <pc:sldMk cId="4121830967" sldId="323"/>
            <ac:spMk id="10" creationId="{D9C70CA4-1CB6-41A3-A980-4C70E510DA56}"/>
          </ac:spMkLst>
        </pc:spChg>
        <pc:spChg chg="mod">
          <ac:chgData name="이 경오" userId="03d471aaec579ec3" providerId="LiveId" clId="{E68241FD-7FCF-44E0-8869-2CE68C84EC76}" dt="2020-04-30T16:37:34.820" v="4467" actId="14100"/>
          <ac:spMkLst>
            <pc:docMk/>
            <pc:sldMk cId="4121830967" sldId="323"/>
            <ac:spMk id="11" creationId="{F0DC5F7F-78D7-4C1B-8530-69A8E6BDA492}"/>
          </ac:spMkLst>
        </pc:spChg>
        <pc:spChg chg="mod">
          <ac:chgData name="이 경오" userId="03d471aaec579ec3" providerId="LiveId" clId="{E68241FD-7FCF-44E0-8869-2CE68C84EC76}" dt="2020-04-30T16:37:29.222" v="4466" actId="20577"/>
          <ac:spMkLst>
            <pc:docMk/>
            <pc:sldMk cId="4121830967" sldId="323"/>
            <ac:spMk id="12" creationId="{37F346AE-C39B-4662-A3DB-FCA4A58DAD16}"/>
          </ac:spMkLst>
        </pc:spChg>
        <pc:spChg chg="add mod">
          <ac:chgData name="이 경오" userId="03d471aaec579ec3" providerId="LiveId" clId="{E68241FD-7FCF-44E0-8869-2CE68C84EC76}" dt="2020-04-30T16:39:20.622" v="4503"/>
          <ac:spMkLst>
            <pc:docMk/>
            <pc:sldMk cId="4121830967" sldId="323"/>
            <ac:spMk id="13" creationId="{1DA51A62-B106-4FC7-8C27-1BFF75BB734D}"/>
          </ac:spMkLst>
        </pc:spChg>
        <pc:spChg chg="mod">
          <ac:chgData name="이 경오" userId="03d471aaec579ec3" providerId="LiveId" clId="{E68241FD-7FCF-44E0-8869-2CE68C84EC76}" dt="2020-04-30T16:27:22.874" v="4360"/>
          <ac:spMkLst>
            <pc:docMk/>
            <pc:sldMk cId="4121830967" sldId="323"/>
            <ac:spMk id="16" creationId="{6F4BF667-F208-49FD-8758-5A88D3527AD7}"/>
          </ac:spMkLst>
        </pc:spChg>
      </pc:sldChg>
      <pc:sldChg chg="addSp delSp modSp add mod ord">
        <pc:chgData name="이 경오" userId="03d471aaec579ec3" providerId="LiveId" clId="{E68241FD-7FCF-44E0-8869-2CE68C84EC76}" dt="2020-04-30T16:47:41.451" v="4977"/>
        <pc:sldMkLst>
          <pc:docMk/>
          <pc:sldMk cId="1153917390" sldId="324"/>
        </pc:sldMkLst>
        <pc:spChg chg="del">
          <ac:chgData name="이 경오" userId="03d471aaec579ec3" providerId="LiveId" clId="{E68241FD-7FCF-44E0-8869-2CE68C84EC76}" dt="2020-04-30T16:41:50.463" v="4641" actId="478"/>
          <ac:spMkLst>
            <pc:docMk/>
            <pc:sldMk cId="1153917390" sldId="324"/>
            <ac:spMk id="2" creationId="{C5B50A4A-DA8E-492D-B669-2364C741D536}"/>
          </ac:spMkLst>
        </pc:spChg>
        <pc:spChg chg="del">
          <ac:chgData name="이 경오" userId="03d471aaec579ec3" providerId="LiveId" clId="{E68241FD-7FCF-44E0-8869-2CE68C84EC76}" dt="2020-04-30T16:41:53.699" v="4642" actId="478"/>
          <ac:spMkLst>
            <pc:docMk/>
            <pc:sldMk cId="1153917390" sldId="324"/>
            <ac:spMk id="10" creationId="{D9C70CA4-1CB6-41A3-A980-4C70E510DA56}"/>
          </ac:spMkLst>
        </pc:spChg>
        <pc:spChg chg="del">
          <ac:chgData name="이 경오" userId="03d471aaec579ec3" providerId="LiveId" clId="{E68241FD-7FCF-44E0-8869-2CE68C84EC76}" dt="2020-04-30T16:41:53.699" v="4642" actId="478"/>
          <ac:spMkLst>
            <pc:docMk/>
            <pc:sldMk cId="1153917390" sldId="324"/>
            <ac:spMk id="11" creationId="{F0DC5F7F-78D7-4C1B-8530-69A8E6BDA492}"/>
          </ac:spMkLst>
        </pc:spChg>
        <pc:spChg chg="del">
          <ac:chgData name="이 경오" userId="03d471aaec579ec3" providerId="LiveId" clId="{E68241FD-7FCF-44E0-8869-2CE68C84EC76}" dt="2020-04-30T16:41:53.699" v="4642" actId="478"/>
          <ac:spMkLst>
            <pc:docMk/>
            <pc:sldMk cId="1153917390" sldId="324"/>
            <ac:spMk id="12" creationId="{37F346AE-C39B-4662-A3DB-FCA4A58DAD16}"/>
          </ac:spMkLst>
        </pc:spChg>
        <pc:spChg chg="del">
          <ac:chgData name="이 경오" userId="03d471aaec579ec3" providerId="LiveId" clId="{E68241FD-7FCF-44E0-8869-2CE68C84EC76}" dt="2020-04-30T16:41:53.699" v="4642" actId="478"/>
          <ac:spMkLst>
            <pc:docMk/>
            <pc:sldMk cId="1153917390" sldId="324"/>
            <ac:spMk id="13" creationId="{1DA51A62-B106-4FC7-8C27-1BFF75BB734D}"/>
          </ac:spMkLst>
        </pc:spChg>
        <pc:spChg chg="add mod">
          <ac:chgData name="이 경오" userId="03d471aaec579ec3" providerId="LiveId" clId="{E68241FD-7FCF-44E0-8869-2CE68C84EC76}" dt="2020-04-30T16:45:23.428" v="4971"/>
          <ac:spMkLst>
            <pc:docMk/>
            <pc:sldMk cId="1153917390" sldId="324"/>
            <ac:spMk id="15" creationId="{7C9FBBB9-782B-408F-8A5A-6E3F97916A70}"/>
          </ac:spMkLst>
        </pc:spChg>
        <pc:spChg chg="del">
          <ac:chgData name="이 경오" userId="03d471aaec579ec3" providerId="LiveId" clId="{E68241FD-7FCF-44E0-8869-2CE68C84EC76}" dt="2020-04-30T16:41:50.463" v="4641" actId="478"/>
          <ac:spMkLst>
            <pc:docMk/>
            <pc:sldMk cId="1153917390" sldId="324"/>
            <ac:spMk id="16" creationId="{6F4BF667-F208-49FD-8758-5A88D3527AD7}"/>
          </ac:spMkLst>
        </pc:spChg>
        <pc:spChg chg="mod">
          <ac:chgData name="이 경오" userId="03d471aaec579ec3" providerId="LiveId" clId="{E68241FD-7FCF-44E0-8869-2CE68C84EC76}" dt="2020-04-30T16:41:48.402" v="4640"/>
          <ac:spMkLst>
            <pc:docMk/>
            <pc:sldMk cId="1153917390" sldId="324"/>
            <ac:spMk id="22" creationId="{F3EAC8D9-CCF6-4A86-83AC-6B9A052A4891}"/>
          </ac:spMkLst>
        </pc:spChg>
        <pc:graphicFrameChg chg="add del mod">
          <ac:chgData name="이 경오" userId="03d471aaec579ec3" providerId="LiveId" clId="{E68241FD-7FCF-44E0-8869-2CE68C84EC76}" dt="2020-04-30T16:43:09.598" v="4648" actId="21"/>
          <ac:graphicFrameMkLst>
            <pc:docMk/>
            <pc:sldMk cId="1153917390" sldId="324"/>
            <ac:graphicFrameMk id="3" creationId="{5BA0AF5E-1065-450C-BFEB-16B821525C56}"/>
          </ac:graphicFrameMkLst>
        </pc:graphicFrameChg>
        <pc:picChg chg="del mod">
          <ac:chgData name="이 경오" userId="03d471aaec579ec3" providerId="LiveId" clId="{E68241FD-7FCF-44E0-8869-2CE68C84EC76}" dt="2020-04-30T16:43:39.718" v="4650" actId="478"/>
          <ac:picMkLst>
            <pc:docMk/>
            <pc:sldMk cId="1153917390" sldId="324"/>
            <ac:picMk id="6" creationId="{B5B34BCB-92E7-4604-AB63-F1E1545FA170}"/>
          </ac:picMkLst>
        </pc:picChg>
        <pc:picChg chg="mod">
          <ac:chgData name="이 경오" userId="03d471aaec579ec3" providerId="LiveId" clId="{E68241FD-7FCF-44E0-8869-2CE68C84EC76}" dt="2020-04-30T16:43:47.508" v="4652" actId="14100"/>
          <ac:picMkLst>
            <pc:docMk/>
            <pc:sldMk cId="1153917390" sldId="324"/>
            <ac:picMk id="7" creationId="{9924B55A-68B0-436F-A53F-1CDF81F150ED}"/>
          </ac:picMkLst>
        </pc:picChg>
        <pc:picChg chg="add mod">
          <ac:chgData name="이 경오" userId="03d471aaec579ec3" providerId="LiveId" clId="{E68241FD-7FCF-44E0-8869-2CE68C84EC76}" dt="2020-04-30T16:42:03.069" v="4645" actId="1076"/>
          <ac:picMkLst>
            <pc:docMk/>
            <pc:sldMk cId="1153917390" sldId="324"/>
            <ac:picMk id="2050" creationId="{708F26D7-BE3A-43AC-887F-40DEAE48626A}"/>
          </ac:picMkLst>
        </pc:picChg>
      </pc:sldChg>
      <pc:sldChg chg="modSp add mod ord">
        <pc:chgData name="이 경오" userId="03d471aaec579ec3" providerId="LiveId" clId="{E68241FD-7FCF-44E0-8869-2CE68C84EC76}" dt="2020-04-30T16:46:31.765" v="4975" actId="20577"/>
        <pc:sldMkLst>
          <pc:docMk/>
          <pc:sldMk cId="3925210235" sldId="325"/>
        </pc:sldMkLst>
        <pc:spChg chg="mod">
          <ac:chgData name="이 경오" userId="03d471aaec579ec3" providerId="LiveId" clId="{E68241FD-7FCF-44E0-8869-2CE68C84EC76}" dt="2020-04-30T16:46:31.765" v="4975" actId="20577"/>
          <ac:spMkLst>
            <pc:docMk/>
            <pc:sldMk cId="3925210235" sldId="325"/>
            <ac:spMk id="6" creationId="{97ABE4A9-0E2E-45E8-86C2-53BF8FA05A72}"/>
          </ac:spMkLst>
        </pc:spChg>
      </pc:sldChg>
      <pc:sldChg chg="modSp add mod ord">
        <pc:chgData name="이 경오" userId="03d471aaec579ec3" providerId="LiveId" clId="{E68241FD-7FCF-44E0-8869-2CE68C84EC76}" dt="2020-04-30T17:14:24.467" v="5721" actId="20577"/>
        <pc:sldMkLst>
          <pc:docMk/>
          <pc:sldMk cId="2488584439" sldId="326"/>
        </pc:sldMkLst>
        <pc:spChg chg="mod">
          <ac:chgData name="이 경오" userId="03d471aaec579ec3" providerId="LiveId" clId="{E68241FD-7FCF-44E0-8869-2CE68C84EC76}" dt="2020-04-30T17:14:24.467" v="5721" actId="20577"/>
          <ac:spMkLst>
            <pc:docMk/>
            <pc:sldMk cId="2488584439" sldId="326"/>
            <ac:spMk id="6" creationId="{97ABE4A9-0E2E-45E8-86C2-53BF8FA05A72}"/>
          </ac:spMkLst>
        </pc:spChg>
      </pc:sldChg>
    </pc:docChg>
  </pc:docChgLst>
  <pc:docChgLst>
    <pc:chgData name="이 경오" userId="03d471aaec579ec3" providerId="LiveId" clId="{65955E2C-27DB-48DC-AFE9-134C4E0ACB74}"/>
    <pc:docChg chg="undo custSel addSld delSld modSld sldOrd">
      <pc:chgData name="이 경오" userId="03d471aaec579ec3" providerId="LiveId" clId="{65955E2C-27DB-48DC-AFE9-134C4E0ACB74}" dt="2020-04-29T15:02:51.058" v="715" actId="1076"/>
      <pc:docMkLst>
        <pc:docMk/>
      </pc:docMkLst>
      <pc:sldChg chg="modSp mod">
        <pc:chgData name="이 경오" userId="03d471aaec579ec3" providerId="LiveId" clId="{65955E2C-27DB-48DC-AFE9-134C4E0ACB74}" dt="2020-04-29T14:46:02.010" v="4"/>
        <pc:sldMkLst>
          <pc:docMk/>
          <pc:sldMk cId="3076520899" sldId="266"/>
        </pc:sldMkLst>
        <pc:spChg chg="mod">
          <ac:chgData name="이 경오" userId="03d471aaec579ec3" providerId="LiveId" clId="{65955E2C-27DB-48DC-AFE9-134C4E0ACB74}" dt="2020-04-29T14:46:02.010" v="4"/>
          <ac:spMkLst>
            <pc:docMk/>
            <pc:sldMk cId="3076520899" sldId="266"/>
            <ac:spMk id="26" creationId="{00000000-0000-0000-0000-000000000000}"/>
          </ac:spMkLst>
        </pc:spChg>
      </pc:sldChg>
      <pc:sldChg chg="modSp add mod ord">
        <pc:chgData name="이 경오" userId="03d471aaec579ec3" providerId="LiveId" clId="{65955E2C-27DB-48DC-AFE9-134C4E0ACB74}" dt="2020-04-29T14:48:56.903" v="31"/>
        <pc:sldMkLst>
          <pc:docMk/>
          <pc:sldMk cId="1149519385" sldId="271"/>
        </pc:sldMkLst>
        <pc:spChg chg="mod">
          <ac:chgData name="이 경오" userId="03d471aaec579ec3" providerId="LiveId" clId="{65955E2C-27DB-48DC-AFE9-134C4E0ACB74}" dt="2020-04-29T14:48:56.903" v="31"/>
          <ac:spMkLst>
            <pc:docMk/>
            <pc:sldMk cId="1149519385" sldId="271"/>
            <ac:spMk id="6" creationId="{97ABE4A9-0E2E-45E8-86C2-53BF8FA05A72}"/>
          </ac:spMkLst>
        </pc:spChg>
      </pc:sldChg>
      <pc:sldChg chg="add del">
        <pc:chgData name="이 경오" userId="03d471aaec579ec3" providerId="LiveId" clId="{65955E2C-27DB-48DC-AFE9-134C4E0ACB74}" dt="2020-04-29T14:48:42.421" v="6"/>
        <pc:sldMkLst>
          <pc:docMk/>
          <pc:sldMk cId="1270537578" sldId="271"/>
        </pc:sldMkLst>
      </pc:sldChg>
      <pc:sldChg chg="addSp delSp modSp add mod ord">
        <pc:chgData name="이 경오" userId="03d471aaec579ec3" providerId="LiveId" clId="{65955E2C-27DB-48DC-AFE9-134C4E0ACB74}" dt="2020-04-29T15:02:51.058" v="715" actId="1076"/>
        <pc:sldMkLst>
          <pc:docMk/>
          <pc:sldMk cId="1409961608" sldId="272"/>
        </pc:sldMkLst>
        <pc:spChg chg="mod">
          <ac:chgData name="이 경오" userId="03d471aaec579ec3" providerId="LiveId" clId="{65955E2C-27DB-48DC-AFE9-134C4E0ACB74}" dt="2020-04-29T15:02:27.629" v="712" actId="1035"/>
          <ac:spMkLst>
            <pc:docMk/>
            <pc:sldMk cId="1409961608" sldId="272"/>
            <ac:spMk id="2" creationId="{00000000-0000-0000-0000-000000000000}"/>
          </ac:spMkLst>
        </pc:spChg>
        <pc:spChg chg="add mod">
          <ac:chgData name="이 경오" userId="03d471aaec579ec3" providerId="LiveId" clId="{65955E2C-27DB-48DC-AFE9-134C4E0ACB74}" dt="2020-04-29T15:02:38.797" v="713" actId="1076"/>
          <ac:spMkLst>
            <pc:docMk/>
            <pc:sldMk cId="1409961608" sldId="272"/>
            <ac:spMk id="7" creationId="{248C3E51-0BC2-45BD-AD1B-804208BB10CB}"/>
          </ac:spMkLst>
        </pc:spChg>
        <pc:spChg chg="add mod">
          <ac:chgData name="이 경오" userId="03d471aaec579ec3" providerId="LiveId" clId="{65955E2C-27DB-48DC-AFE9-134C4E0ACB74}" dt="2020-04-29T15:02:27.629" v="712" actId="1035"/>
          <ac:spMkLst>
            <pc:docMk/>
            <pc:sldMk cId="1409961608" sldId="272"/>
            <ac:spMk id="15" creationId="{58E2B2E7-B70C-402B-9034-0255773AE738}"/>
          </ac:spMkLst>
        </pc:spChg>
        <pc:spChg chg="add mod">
          <ac:chgData name="이 경오" userId="03d471aaec579ec3" providerId="LiveId" clId="{65955E2C-27DB-48DC-AFE9-134C4E0ACB74}" dt="2020-04-29T15:02:45.627" v="714" actId="1076"/>
          <ac:spMkLst>
            <pc:docMk/>
            <pc:sldMk cId="1409961608" sldId="272"/>
            <ac:spMk id="16" creationId="{612F08C8-D55E-48B1-BE66-BCFEE000A8DE}"/>
          </ac:spMkLst>
        </pc:spChg>
        <pc:spChg chg="add mod">
          <ac:chgData name="이 경오" userId="03d471aaec579ec3" providerId="LiveId" clId="{65955E2C-27DB-48DC-AFE9-134C4E0ACB74}" dt="2020-04-29T15:02:27.629" v="712" actId="1035"/>
          <ac:spMkLst>
            <pc:docMk/>
            <pc:sldMk cId="1409961608" sldId="272"/>
            <ac:spMk id="17" creationId="{B68FB4C7-913E-4761-99ED-B930EEA01A78}"/>
          </ac:spMkLst>
        </pc:spChg>
        <pc:spChg chg="add mod">
          <ac:chgData name="이 경오" userId="03d471aaec579ec3" providerId="LiveId" clId="{65955E2C-27DB-48DC-AFE9-134C4E0ACB74}" dt="2020-04-29T15:02:51.058" v="715" actId="1076"/>
          <ac:spMkLst>
            <pc:docMk/>
            <pc:sldMk cId="1409961608" sldId="272"/>
            <ac:spMk id="18" creationId="{26294F04-3D2A-4D1E-BBC4-BAC4D500DF29}"/>
          </ac:spMkLst>
        </pc:spChg>
        <pc:spChg chg="del">
          <ac:chgData name="이 경오" userId="03d471aaec579ec3" providerId="LiveId" clId="{65955E2C-27DB-48DC-AFE9-134C4E0ACB74}" dt="2020-04-29T14:50:06.049" v="95" actId="478"/>
          <ac:spMkLst>
            <pc:docMk/>
            <pc:sldMk cId="1409961608" sldId="272"/>
            <ac:spMk id="22" creationId="{00000000-0000-0000-0000-000000000000}"/>
          </ac:spMkLst>
        </pc:spChg>
        <pc:graphicFrameChg chg="del">
          <ac:chgData name="이 경오" userId="03d471aaec579ec3" providerId="LiveId" clId="{65955E2C-27DB-48DC-AFE9-134C4E0ACB74}" dt="2020-04-29T14:50:06.049" v="95" actId="478"/>
          <ac:graphicFrameMkLst>
            <pc:docMk/>
            <pc:sldMk cId="1409961608" sldId="272"/>
            <ac:graphicFrameMk id="3" creationId="{00000000-0000-0000-0000-000000000000}"/>
          </ac:graphicFrameMkLst>
        </pc:graphicFrameChg>
        <pc:picChg chg="del">
          <ac:chgData name="이 경오" userId="03d471aaec579ec3" providerId="LiveId" clId="{65955E2C-27DB-48DC-AFE9-134C4E0ACB74}" dt="2020-04-29T14:50:06.049" v="95" actId="478"/>
          <ac:picMkLst>
            <pc:docMk/>
            <pc:sldMk cId="1409961608" sldId="272"/>
            <ac:picMk id="4098" creationId="{00000000-0000-0000-0000-000000000000}"/>
          </ac:picMkLst>
        </pc:picChg>
        <pc:picChg chg="del">
          <ac:chgData name="이 경오" userId="03d471aaec579ec3" providerId="LiveId" clId="{65955E2C-27DB-48DC-AFE9-134C4E0ACB74}" dt="2020-04-29T14:50:06.049" v="95" actId="478"/>
          <ac:picMkLst>
            <pc:docMk/>
            <pc:sldMk cId="1409961608" sldId="272"/>
            <ac:picMk id="4108" creationId="{00000000-0000-0000-0000-000000000000}"/>
          </ac:picMkLst>
        </pc:picChg>
        <pc:picChg chg="del">
          <ac:chgData name="이 경오" userId="03d471aaec579ec3" providerId="LiveId" clId="{65955E2C-27DB-48DC-AFE9-134C4E0ACB74}" dt="2020-04-29T14:50:08.482" v="96" actId="478"/>
          <ac:picMkLst>
            <pc:docMk/>
            <pc:sldMk cId="1409961608" sldId="272"/>
            <ac:picMk id="4112" creationId="{00000000-0000-0000-0000-000000000000}"/>
          </ac:picMkLst>
        </pc:picChg>
        <pc:picChg chg="del">
          <ac:chgData name="이 경오" userId="03d471aaec579ec3" providerId="LiveId" clId="{65955E2C-27DB-48DC-AFE9-134C4E0ACB74}" dt="2020-04-29T14:50:06.049" v="95" actId="478"/>
          <ac:picMkLst>
            <pc:docMk/>
            <pc:sldMk cId="1409961608" sldId="272"/>
            <ac:picMk id="4116" creationId="{00000000-0000-0000-0000-000000000000}"/>
          </ac:picMkLst>
        </pc:picChg>
        <pc:picChg chg="del">
          <ac:chgData name="이 경오" userId="03d471aaec579ec3" providerId="LiveId" clId="{65955E2C-27DB-48DC-AFE9-134C4E0ACB74}" dt="2020-04-29T14:50:06.049" v="95" actId="478"/>
          <ac:picMkLst>
            <pc:docMk/>
            <pc:sldMk cId="1409961608" sldId="272"/>
            <ac:picMk id="4118" creationId="{00000000-0000-0000-0000-000000000000}"/>
          </ac:picMkLst>
        </pc:picChg>
        <pc:picChg chg="del">
          <ac:chgData name="이 경오" userId="03d471aaec579ec3" providerId="LiveId" clId="{65955E2C-27DB-48DC-AFE9-134C4E0ACB74}" dt="2020-04-29T14:50:06.049" v="95" actId="478"/>
          <ac:picMkLst>
            <pc:docMk/>
            <pc:sldMk cId="1409961608" sldId="272"/>
            <ac:picMk id="4122" creationId="{00000000-0000-0000-0000-000000000000}"/>
          </ac:picMkLst>
        </pc:picChg>
        <pc:cxnChg chg="add mod">
          <ac:chgData name="이 경오" userId="03d471aaec579ec3" providerId="LiveId" clId="{65955E2C-27DB-48DC-AFE9-134C4E0ACB74}" dt="2020-04-29T15:02:27.629" v="712" actId="1035"/>
          <ac:cxnSpMkLst>
            <pc:docMk/>
            <pc:sldMk cId="1409961608" sldId="272"/>
            <ac:cxnSpMk id="9" creationId="{22D7AC2C-2939-44F4-B144-BACC3F745F6D}"/>
          </ac:cxnSpMkLst>
        </pc:cxnChg>
        <pc:cxnChg chg="add mod">
          <ac:chgData name="이 경오" userId="03d471aaec579ec3" providerId="LiveId" clId="{65955E2C-27DB-48DC-AFE9-134C4E0ACB74}" dt="2020-04-29T15:02:27.629" v="712" actId="1035"/>
          <ac:cxnSpMkLst>
            <pc:docMk/>
            <pc:sldMk cId="1409961608" sldId="272"/>
            <ac:cxnSpMk id="27" creationId="{F74D03E3-5B95-4E51-B567-687AB90377B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D3D3E-B82C-4AE1-BE59-EB56D8686C81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C13D6-25EE-442B-81BE-1C16058B5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3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77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6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961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64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501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161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317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690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0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7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7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7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9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59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471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987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758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13D6-25EE-442B-81BE-1C16058B5A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1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클립명_짧을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421ED-CBD3-4F80-9BCB-897D5D3848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275" y="2515090"/>
            <a:ext cx="10515600" cy="2158510"/>
          </a:xfrm>
          <a:prstGeom prst="rect">
            <a:avLst/>
          </a:prstGeom>
        </p:spPr>
        <p:txBody>
          <a:bodyPr wrap="none">
            <a:noAutofit/>
          </a:bodyPr>
          <a:lstStyle>
            <a:lvl1pPr algn="l">
              <a:defRPr sz="6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영상 클립명을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7E7A07-190A-40B2-98E2-E5FE13C352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7720" y="2108200"/>
            <a:ext cx="9898380" cy="406400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lang="ko-KR" altLang="en-US" sz="20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err="1"/>
              <a:t>챕터명을</a:t>
            </a:r>
            <a:r>
              <a:rPr lang="ko-KR" altLang="en-US" dirty="0"/>
              <a:t> 입력해주세요</a:t>
            </a:r>
            <a:r>
              <a:rPr lang="en-US" altLang="ko-KR" dirty="0"/>
              <a:t>. </a:t>
            </a:r>
            <a:r>
              <a:rPr lang="ko-KR" altLang="en-US" dirty="0"/>
              <a:t>숫자는 </a:t>
            </a:r>
            <a:r>
              <a:rPr lang="en-US" altLang="ko-KR" dirty="0"/>
              <a:t>01, 02, 03 </a:t>
            </a:r>
            <a:r>
              <a:rPr lang="ko-KR" altLang="en-US" dirty="0"/>
              <a:t>형식으로 넣어주세요</a:t>
            </a:r>
            <a:r>
              <a:rPr lang="en-US" altLang="ko-KR" dirty="0"/>
              <a:t>. (</a:t>
            </a:r>
            <a:r>
              <a:rPr lang="ko-KR" altLang="en-US" dirty="0"/>
              <a:t>예시</a:t>
            </a:r>
            <a:r>
              <a:rPr lang="en-US" altLang="ko-KR" dirty="0"/>
              <a:t>) 01. </a:t>
            </a:r>
            <a:r>
              <a:rPr lang="ko-KR" altLang="en-US" dirty="0"/>
              <a:t>포토샵 기본</a:t>
            </a:r>
          </a:p>
        </p:txBody>
      </p:sp>
    </p:spTree>
    <p:extLst>
      <p:ext uri="{BB962C8B-B14F-4D97-AF65-F5344CB8AC3E}">
        <p14:creationId xmlns:p14="http://schemas.microsoft.com/office/powerpoint/2010/main" val="243753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02A540-6502-47F3-9D22-2CA0B2DD23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783" y="255285"/>
            <a:ext cx="2441148" cy="307975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영상번호를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262EC3F-BF6D-4A15-B290-9E6A9D5EC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39" y="524962"/>
            <a:ext cx="1201726" cy="124410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과목명을 입력하십시오</a:t>
            </a:r>
            <a:r>
              <a:rPr lang="en-US" altLang="ko-KR" dirty="0"/>
              <a:t>. </a:t>
            </a:r>
            <a:r>
              <a:rPr lang="ko-KR" altLang="en-US" dirty="0"/>
              <a:t>줄 바꿈을 하실 때는 </a:t>
            </a:r>
            <a:r>
              <a:rPr lang="en-US" altLang="ko-KR" dirty="0"/>
              <a:t>Enter </a:t>
            </a:r>
            <a:r>
              <a:rPr lang="ko-KR" altLang="en-US" dirty="0"/>
              <a:t>대신 </a:t>
            </a:r>
            <a:r>
              <a:rPr lang="en-US" altLang="ko-KR" dirty="0" err="1"/>
              <a:t>Shift+Enter</a:t>
            </a:r>
            <a:r>
              <a:rPr lang="ko-KR" altLang="en-US" dirty="0"/>
              <a:t>를 사용해주세요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64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white background wallpaperì ëí ì´ë¯¸ì§ ê²ìê²°ê³¼">
            <a:extLst>
              <a:ext uri="{FF2B5EF4-FFF2-40B4-BE49-F238E27FC236}">
                <a16:creationId xmlns:a16="http://schemas.microsoft.com/office/drawing/2014/main" id="{CE376BEE-AE1A-4048-9D19-3DE0CC3E94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49A1934C-0E0A-4806-8D71-2990EAAE43AB}"/>
              </a:ext>
            </a:extLst>
          </p:cNvPr>
          <p:cNvSpPr/>
          <p:nvPr userDrawn="1"/>
        </p:nvSpPr>
        <p:spPr>
          <a:xfrm>
            <a:off x="1" y="6648450"/>
            <a:ext cx="7874971" cy="209550"/>
          </a:xfrm>
          <a:custGeom>
            <a:avLst/>
            <a:gdLst>
              <a:gd name="connsiteX0" fmla="*/ 0 w 7874971"/>
              <a:gd name="connsiteY0" fmla="*/ 0 h 209550"/>
              <a:gd name="connsiteX1" fmla="*/ 7874971 w 7874971"/>
              <a:gd name="connsiteY1" fmla="*/ 0 h 209550"/>
              <a:gd name="connsiteX2" fmla="*/ 7753350 w 7874971"/>
              <a:gd name="connsiteY2" fmla="*/ 209550 h 209550"/>
              <a:gd name="connsiteX3" fmla="*/ 0 w 7874971"/>
              <a:gd name="connsiteY3" fmla="*/ 209550 h 209550"/>
              <a:gd name="connsiteX4" fmla="*/ 0 w 7874971"/>
              <a:gd name="connsiteY4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4971" h="209550">
                <a:moveTo>
                  <a:pt x="0" y="0"/>
                </a:moveTo>
                <a:lnTo>
                  <a:pt x="7874971" y="0"/>
                </a:lnTo>
                <a:lnTo>
                  <a:pt x="7753350" y="209550"/>
                </a:lnTo>
                <a:lnTo>
                  <a:pt x="0" y="2095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08E976-9363-4CF6-8196-C099DF65C616}"/>
              </a:ext>
            </a:extLst>
          </p:cNvPr>
          <p:cNvSpPr txBox="1"/>
          <p:nvPr userDrawn="1"/>
        </p:nvSpPr>
        <p:spPr>
          <a:xfrm>
            <a:off x="1222778" y="6644719"/>
            <a:ext cx="25122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b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</a:t>
            </a:r>
            <a:r>
              <a: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FASTCAMPUS</a:t>
            </a:r>
            <a:r>
              <a:rPr lang="en-US" altLang="ko-KR" sz="700" b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 Corp. All Rights Reserved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3E1138-D452-4CE8-9641-FCF6F51958F4}"/>
              </a:ext>
            </a:extLst>
          </p:cNvPr>
          <p:cNvSpPr txBox="1"/>
          <p:nvPr userDrawn="1"/>
        </p:nvSpPr>
        <p:spPr>
          <a:xfrm>
            <a:off x="981478" y="2050708"/>
            <a:ext cx="1225977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</a:rPr>
              <a:t>Chapter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259B8B-2E76-4800-89C7-0D2702BFDBD2}"/>
              </a:ext>
            </a:extLst>
          </p:cNvPr>
          <p:cNvSpPr txBox="1"/>
          <p:nvPr userDrawn="1"/>
        </p:nvSpPr>
        <p:spPr>
          <a:xfrm>
            <a:off x="9145864" y="253121"/>
            <a:ext cx="1098378" cy="43088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0" dirty="0">
                <a:solidFill>
                  <a:schemeClr val="tx1"/>
                </a:solidFill>
              </a:rPr>
              <a:t>Fast Campus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Online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DA58B32-6C5D-4BBD-8D11-B632FACA939F}"/>
              </a:ext>
            </a:extLst>
          </p:cNvPr>
          <p:cNvCxnSpPr>
            <a:cxnSpLocks/>
          </p:cNvCxnSpPr>
          <p:nvPr userDrawn="1"/>
        </p:nvCxnSpPr>
        <p:spPr>
          <a:xfrm>
            <a:off x="10304992" y="321531"/>
            <a:ext cx="0" cy="28098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0BF944-0C74-4088-9426-E8DB89EED4E9}"/>
              </a:ext>
            </a:extLst>
          </p:cNvPr>
          <p:cNvSpPr txBox="1"/>
          <p:nvPr userDrawn="1"/>
        </p:nvSpPr>
        <p:spPr>
          <a:xfrm>
            <a:off x="10365741" y="253121"/>
            <a:ext cx="1181734" cy="43088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0" dirty="0">
                <a:solidFill>
                  <a:schemeClr val="tx1"/>
                </a:solidFill>
              </a:rPr>
              <a:t>Life Changing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Education</a:t>
            </a:r>
          </a:p>
        </p:txBody>
      </p:sp>
      <p:pic>
        <p:nvPicPr>
          <p:cNvPr id="68" name="Picture 2" descr="ì»¤ë¦¬ì´ ì±ì¥ì ìí ìµê³ ì ì¤ë¬´êµì¡ ìì¹´ë°ë¯¸">
            <a:extLst>
              <a:ext uri="{FF2B5EF4-FFF2-40B4-BE49-F238E27FC236}">
                <a16:creationId xmlns:a16="http://schemas.microsoft.com/office/drawing/2014/main" id="{EEDC46AE-70D7-4E80-8A2D-E22735AD20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320236"/>
            <a:ext cx="1260048" cy="35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3A04D321-4A1A-420E-8228-15A0175CE6A2}"/>
              </a:ext>
            </a:extLst>
          </p:cNvPr>
          <p:cNvSpPr/>
          <p:nvPr userDrawn="1"/>
        </p:nvSpPr>
        <p:spPr>
          <a:xfrm>
            <a:off x="7753350" y="6648740"/>
            <a:ext cx="4438650" cy="209260"/>
          </a:xfrm>
          <a:custGeom>
            <a:avLst/>
            <a:gdLst>
              <a:gd name="connsiteX0" fmla="*/ 121453 w 4438650"/>
              <a:gd name="connsiteY0" fmla="*/ 0 h 209260"/>
              <a:gd name="connsiteX1" fmla="*/ 4438650 w 4438650"/>
              <a:gd name="connsiteY1" fmla="*/ 0 h 209260"/>
              <a:gd name="connsiteX2" fmla="*/ 4438650 w 4438650"/>
              <a:gd name="connsiteY2" fmla="*/ 209260 h 209260"/>
              <a:gd name="connsiteX3" fmla="*/ 0 w 4438650"/>
              <a:gd name="connsiteY3" fmla="*/ 209260 h 209260"/>
              <a:gd name="connsiteX4" fmla="*/ 121453 w 4438650"/>
              <a:gd name="connsiteY4" fmla="*/ 0 h 2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8650" h="209260">
                <a:moveTo>
                  <a:pt x="121453" y="0"/>
                </a:moveTo>
                <a:lnTo>
                  <a:pt x="4438650" y="0"/>
                </a:lnTo>
                <a:lnTo>
                  <a:pt x="4438650" y="209260"/>
                </a:lnTo>
                <a:lnTo>
                  <a:pt x="0" y="209260"/>
                </a:lnTo>
                <a:lnTo>
                  <a:pt x="121453" y="0"/>
                </a:lnTo>
                <a:close/>
              </a:path>
            </a:pathLst>
          </a:custGeom>
          <a:solidFill>
            <a:srgbClr val="EE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36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A7351D-A549-4BAA-9878-E2116EE63BED}"/>
              </a:ext>
            </a:extLst>
          </p:cNvPr>
          <p:cNvSpPr/>
          <p:nvPr userDrawn="1"/>
        </p:nvSpPr>
        <p:spPr>
          <a:xfrm>
            <a:off x="0" y="0"/>
            <a:ext cx="12192000" cy="68577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4DD57B8-5149-4B40-915A-EB536D656456}"/>
              </a:ext>
            </a:extLst>
          </p:cNvPr>
          <p:cNvSpPr/>
          <p:nvPr userDrawn="1"/>
        </p:nvSpPr>
        <p:spPr>
          <a:xfrm>
            <a:off x="7753350" y="0"/>
            <a:ext cx="4438650" cy="6857710"/>
          </a:xfrm>
          <a:custGeom>
            <a:avLst/>
            <a:gdLst>
              <a:gd name="connsiteX0" fmla="*/ 3881889 w 4329073"/>
              <a:gd name="connsiteY0" fmla="*/ 0 h 6688414"/>
              <a:gd name="connsiteX1" fmla="*/ 4329073 w 4329073"/>
              <a:gd name="connsiteY1" fmla="*/ 0 h 6688414"/>
              <a:gd name="connsiteX2" fmla="*/ 4329073 w 4329073"/>
              <a:gd name="connsiteY2" fmla="*/ 6688414 h 6688414"/>
              <a:gd name="connsiteX3" fmla="*/ 0 w 4329073"/>
              <a:gd name="connsiteY3" fmla="*/ 6688414 h 6688414"/>
              <a:gd name="connsiteX4" fmla="*/ 3881889 w 4329073"/>
              <a:gd name="connsiteY4" fmla="*/ 0 h 6688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9073" h="6688414">
                <a:moveTo>
                  <a:pt x="3881889" y="0"/>
                </a:moveTo>
                <a:lnTo>
                  <a:pt x="4329073" y="0"/>
                </a:lnTo>
                <a:lnTo>
                  <a:pt x="4329073" y="6688414"/>
                </a:lnTo>
                <a:lnTo>
                  <a:pt x="0" y="6688414"/>
                </a:lnTo>
                <a:lnTo>
                  <a:pt x="3881889" y="0"/>
                </a:lnTo>
                <a:close/>
              </a:path>
            </a:pathLst>
          </a:custGeom>
          <a:solidFill>
            <a:srgbClr val="EE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1210E-4290-43BA-BF31-17AF741C3D23}"/>
              </a:ext>
            </a:extLst>
          </p:cNvPr>
          <p:cNvSpPr txBox="1"/>
          <p:nvPr userDrawn="1"/>
        </p:nvSpPr>
        <p:spPr>
          <a:xfrm>
            <a:off x="1222778" y="6644719"/>
            <a:ext cx="25122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b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</a:t>
            </a:r>
            <a:r>
              <a: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FASTCAMPUS</a:t>
            </a:r>
            <a:r>
              <a:rPr lang="en-US" altLang="ko-KR" sz="700" b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 Corp. All Rights Reserved</a:t>
            </a:r>
          </a:p>
        </p:txBody>
      </p:sp>
      <p:pic>
        <p:nvPicPr>
          <p:cNvPr id="11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95B4B388-18E4-42A4-934B-617451A585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9" y="6401872"/>
            <a:ext cx="786893" cy="2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94040C-7205-4541-BBC8-EF44C330B435}"/>
              </a:ext>
            </a:extLst>
          </p:cNvPr>
          <p:cNvSpPr/>
          <p:nvPr userDrawn="1"/>
        </p:nvSpPr>
        <p:spPr>
          <a:xfrm>
            <a:off x="1352550" y="209551"/>
            <a:ext cx="10839450" cy="643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8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u0fJckSeuwmw4_zt9fhiR5tlzthqzyW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rive.google.com/open?id=1Xl7fouaBBCoU5EtdMsdJND6RNz000w1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O3HF6DulrpP3LU6k6P8RindPX86qHGw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vgsilh.com/ko/image/307801.html" TargetMode="Externa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ocalhost:5500/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7ABE4A9-0E2E-45E8-86C2-53BF8FA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b="1" dirty="0"/>
              <a:t>4-1. Oracle </a:t>
            </a:r>
            <a:r>
              <a:rPr lang="ko-KR" altLang="en-US" sz="5400" b="1" dirty="0"/>
              <a:t>설치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36D08-3177-4204-9E1A-503C2FAC8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데이터베이스 설치</a:t>
            </a:r>
          </a:p>
        </p:txBody>
      </p:sp>
    </p:spTree>
    <p:extLst>
      <p:ext uri="{BB962C8B-B14F-4D97-AF65-F5344CB8AC3E}">
        <p14:creationId xmlns:p14="http://schemas.microsoft.com/office/powerpoint/2010/main" val="36394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7ABE4A9-0E2E-45E8-86C2-53BF8FA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4-2. Oracle </a:t>
            </a:r>
            <a:r>
              <a:rPr lang="ko-KR" altLang="en-US" sz="5400" dirty="0"/>
              <a:t>접속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36D08-3177-4204-9E1A-503C2FAC8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데이터베이스 설치</a:t>
            </a:r>
          </a:p>
        </p:txBody>
      </p:sp>
    </p:spTree>
    <p:extLst>
      <p:ext uri="{BB962C8B-B14F-4D97-AF65-F5344CB8AC3E}">
        <p14:creationId xmlns:p14="http://schemas.microsoft.com/office/powerpoint/2010/main" val="392827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en-US" altLang="ko-KR" dirty="0"/>
              <a:t>Oracle </a:t>
            </a:r>
            <a:r>
              <a:rPr lang="ko-KR" altLang="en-US" dirty="0" smtClean="0"/>
              <a:t>접속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353600" y="216307"/>
            <a:ext cx="199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DBEAVER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3" name="직사각형 2">
            <a:hlinkClick r:id="rId3"/>
            <a:extLst>
              <a:ext uri="{FF2B5EF4-FFF2-40B4-BE49-F238E27FC236}">
                <a16:creationId xmlns:a16="http://schemas.microsoft.com/office/drawing/2014/main" id="{4740ED04-CA0D-4F54-BC73-2C60CC9E8508}"/>
              </a:ext>
            </a:extLst>
          </p:cNvPr>
          <p:cNvSpPr/>
          <p:nvPr/>
        </p:nvSpPr>
        <p:spPr>
          <a:xfrm>
            <a:off x="1474391" y="1024188"/>
            <a:ext cx="7698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u="sng" dirty="0">
                <a:solidFill>
                  <a:srgbClr val="0000FF"/>
                </a:solidFill>
                <a:latin typeface="+mn-ea"/>
              </a:rPr>
              <a:t>https://drive.google.com/file/d/1jsL3fK-OAz7XlrXeYVviIowJq5AzjG_U/view?usp=sharing</a:t>
            </a:r>
            <a:endParaRPr lang="ko-KR" altLang="en-US" sz="1400" u="sng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12302-F60B-4FD0-BFC5-A8FEC630A678}"/>
              </a:ext>
            </a:extLst>
          </p:cNvPr>
          <p:cNvSpPr/>
          <p:nvPr/>
        </p:nvSpPr>
        <p:spPr>
          <a:xfrm>
            <a:off x="1474392" y="624079"/>
            <a:ext cx="3070199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600" dirty="0">
                <a:latin typeface="+mn-ea"/>
              </a:rPr>
              <a:t>DBEAVER </a:t>
            </a:r>
            <a:r>
              <a:rPr lang="ko-KR" altLang="en-US" sz="1600" dirty="0">
                <a:latin typeface="+mn-ea"/>
              </a:rPr>
              <a:t>설치 파일 다운로드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E3D8CE-B1C7-40F6-9757-1EFFD6766569}"/>
              </a:ext>
            </a:extLst>
          </p:cNvPr>
          <p:cNvSpPr/>
          <p:nvPr/>
        </p:nvSpPr>
        <p:spPr>
          <a:xfrm>
            <a:off x="1474392" y="1340387"/>
            <a:ext cx="6688533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sz="1600" dirty="0">
                <a:latin typeface="+mn-ea"/>
              </a:rPr>
              <a:t>다운로드 받은 </a:t>
            </a:r>
            <a:r>
              <a:rPr lang="en-US" altLang="ko-KR" sz="1600" dirty="0">
                <a:latin typeface="+mn-ea"/>
              </a:rPr>
              <a:t>dbeaver-ce-7.0.3-x86_64-setup.exe </a:t>
            </a:r>
            <a:r>
              <a:rPr lang="ko-KR" altLang="en-US" sz="1600" dirty="0">
                <a:latin typeface="+mn-ea"/>
              </a:rPr>
              <a:t>파일을 실행한다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BB1785-31CE-4BED-B5C0-FA8618C84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79" y="1828019"/>
            <a:ext cx="2762250" cy="1476375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3B024-3307-46E3-915F-8DC1F375A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621" y="1828019"/>
            <a:ext cx="5534025" cy="3429000"/>
          </a:xfrm>
          <a:prstGeom prst="rect">
            <a:avLst/>
          </a:prstGeom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5D719C-AF8B-4C95-9B47-1458FF804390}"/>
              </a:ext>
            </a:extLst>
          </p:cNvPr>
          <p:cNvSpPr/>
          <p:nvPr/>
        </p:nvSpPr>
        <p:spPr>
          <a:xfrm>
            <a:off x="2497931" y="2974652"/>
            <a:ext cx="845344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77D9413-D3CE-424C-9EC1-33337F4C1EB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3343275" y="3105011"/>
            <a:ext cx="4752975" cy="1947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82E22-6714-42DC-A9E7-2FD71E662692}"/>
              </a:ext>
            </a:extLst>
          </p:cNvPr>
          <p:cNvSpPr/>
          <p:nvPr/>
        </p:nvSpPr>
        <p:spPr>
          <a:xfrm>
            <a:off x="8096250" y="4922408"/>
            <a:ext cx="909989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517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2. Oracle </a:t>
            </a:r>
            <a:r>
              <a:rPr lang="ko-KR" altLang="en-US" dirty="0"/>
              <a:t>접속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12302-F60B-4FD0-BFC5-A8FEC630A678}"/>
              </a:ext>
            </a:extLst>
          </p:cNvPr>
          <p:cNvSpPr/>
          <p:nvPr/>
        </p:nvSpPr>
        <p:spPr>
          <a:xfrm>
            <a:off x="1583524" y="588604"/>
            <a:ext cx="203597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 startAt="3"/>
            </a:pPr>
            <a:r>
              <a:rPr lang="ko-KR" altLang="en-US" sz="1600" dirty="0">
                <a:latin typeface="+mn-ea"/>
              </a:rPr>
              <a:t>설치를 시작한다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7E3DF6-F812-4272-8EF6-F911B689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24" y="1051766"/>
            <a:ext cx="4372713" cy="27094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3336A7-B0C2-4D1A-82D5-599B4789E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89" y="1051766"/>
            <a:ext cx="4372714" cy="27094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91685A-A7FA-46F8-A477-B0E70F0A6D2A}"/>
              </a:ext>
            </a:extLst>
          </p:cNvPr>
          <p:cNvSpPr/>
          <p:nvPr/>
        </p:nvSpPr>
        <p:spPr>
          <a:xfrm>
            <a:off x="4345775" y="3454956"/>
            <a:ext cx="816776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9315C35-0217-485C-A454-B76DFC45837C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62551" y="3585315"/>
            <a:ext cx="37979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F566FE-3CB7-48BF-8CF4-FB48C4E828E4}"/>
              </a:ext>
            </a:extLst>
          </p:cNvPr>
          <p:cNvSpPr/>
          <p:nvPr/>
        </p:nvSpPr>
        <p:spPr>
          <a:xfrm>
            <a:off x="8960543" y="3454956"/>
            <a:ext cx="907357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F7462D-568D-45D5-82A1-B9036841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524" y="3896461"/>
            <a:ext cx="2762250" cy="1476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9BAD89F-0D67-4C9A-B137-6AEA155FA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092" y="3986801"/>
            <a:ext cx="4099433" cy="254009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921E04-96AD-4D0C-99B7-FF850731F4C5}"/>
              </a:ext>
            </a:extLst>
          </p:cNvPr>
          <p:cNvSpPr/>
          <p:nvPr/>
        </p:nvSpPr>
        <p:spPr>
          <a:xfrm>
            <a:off x="2600326" y="5031240"/>
            <a:ext cx="868652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E67DEF-FB33-4163-946F-B62BE0791A6F}"/>
              </a:ext>
            </a:extLst>
          </p:cNvPr>
          <p:cNvSpPr/>
          <p:nvPr/>
        </p:nvSpPr>
        <p:spPr>
          <a:xfrm>
            <a:off x="7658100" y="6249224"/>
            <a:ext cx="763546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696F06-5F57-460F-B02D-1F88BEA6D267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3034652" y="3715674"/>
            <a:ext cx="6379570" cy="1315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949C7EE-63CC-4047-9E40-AF40DFCF2A26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68978" y="5161599"/>
            <a:ext cx="4189122" cy="1217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987B62-9C25-4135-A8FD-68AE7B7EF152}"/>
              </a:ext>
            </a:extLst>
          </p:cNvPr>
          <p:cNvSpPr/>
          <p:nvPr/>
        </p:nvSpPr>
        <p:spPr>
          <a:xfrm>
            <a:off x="1353600" y="216307"/>
            <a:ext cx="199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DBEAVER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5262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2. Oracle </a:t>
            </a:r>
            <a:r>
              <a:rPr lang="ko-KR" altLang="en-US" dirty="0"/>
              <a:t>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9F7362-10C3-4610-8DB7-447AF959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24" y="952502"/>
            <a:ext cx="4443413" cy="2753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00947-043F-4F2B-8490-982C80785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28" y="952503"/>
            <a:ext cx="4443414" cy="27532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529FD9-4219-4180-A6A0-2CA6AF880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524" y="3801967"/>
            <a:ext cx="4443413" cy="27532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7CC501-B2E5-4814-8899-8F5C8228E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229" y="3801967"/>
            <a:ext cx="4443414" cy="275323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B4826C-6769-4665-9083-66636B607726}"/>
              </a:ext>
            </a:extLst>
          </p:cNvPr>
          <p:cNvSpPr/>
          <p:nvPr/>
        </p:nvSpPr>
        <p:spPr>
          <a:xfrm>
            <a:off x="4437579" y="3406918"/>
            <a:ext cx="761077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43EC07-2FD9-4E12-A7C1-2ADB8A1A8003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5198656" y="3537277"/>
            <a:ext cx="38835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AF2823-FB09-44CA-A0B0-3ABDD2FB3BE3}"/>
              </a:ext>
            </a:extLst>
          </p:cNvPr>
          <p:cNvSpPr/>
          <p:nvPr/>
        </p:nvSpPr>
        <p:spPr>
          <a:xfrm>
            <a:off x="9082237" y="3406918"/>
            <a:ext cx="761077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D07392-A822-4FBB-B0D8-A4C9B2D4EF3E}"/>
              </a:ext>
            </a:extLst>
          </p:cNvPr>
          <p:cNvSpPr/>
          <p:nvPr/>
        </p:nvSpPr>
        <p:spPr>
          <a:xfrm>
            <a:off x="4447103" y="6244053"/>
            <a:ext cx="761077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0657873-E3B6-4DEE-96D2-61C15872A38A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4827642" y="3667636"/>
            <a:ext cx="4635134" cy="2576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ED8692-72CC-4E92-9563-E6D64AF49DF3}"/>
              </a:ext>
            </a:extLst>
          </p:cNvPr>
          <p:cNvSpPr/>
          <p:nvPr/>
        </p:nvSpPr>
        <p:spPr>
          <a:xfrm>
            <a:off x="9044182" y="6244053"/>
            <a:ext cx="837185" cy="237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CFA0E51-12C4-4209-AE75-E4D643301A12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208180" y="6362561"/>
            <a:ext cx="3836002" cy="118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0F38AB-14D3-49DF-891A-650143925270}"/>
              </a:ext>
            </a:extLst>
          </p:cNvPr>
          <p:cNvSpPr/>
          <p:nvPr/>
        </p:nvSpPr>
        <p:spPr>
          <a:xfrm>
            <a:off x="1583523" y="588604"/>
            <a:ext cx="2854055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 startAt="3"/>
            </a:pPr>
            <a:r>
              <a:rPr lang="ko-KR" altLang="en-US" sz="1600" dirty="0">
                <a:latin typeface="+mn-ea"/>
              </a:rPr>
              <a:t>설치를 시작한다</a:t>
            </a:r>
            <a:r>
              <a:rPr lang="en-US" altLang="ko-KR" sz="1600" dirty="0">
                <a:latin typeface="+mn-ea"/>
              </a:rPr>
              <a:t>. - </a:t>
            </a:r>
            <a:r>
              <a:rPr lang="ko-KR" altLang="en-US" sz="1600" dirty="0">
                <a:latin typeface="+mn-ea"/>
              </a:rPr>
              <a:t>계속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423388-32E7-44E0-99ED-181E14BE6A6D}"/>
              </a:ext>
            </a:extLst>
          </p:cNvPr>
          <p:cNvSpPr/>
          <p:nvPr/>
        </p:nvSpPr>
        <p:spPr>
          <a:xfrm>
            <a:off x="1353600" y="216307"/>
            <a:ext cx="199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DBEAVER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9972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2. Oracle </a:t>
            </a:r>
            <a:r>
              <a:rPr lang="ko-KR" altLang="en-US" dirty="0"/>
              <a:t>접속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756502-A6EC-46FF-A63B-06FE61CED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794" y="1076390"/>
            <a:ext cx="4640115" cy="28751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4B335D-9953-4B49-A123-E2D79A76C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294" y="1076390"/>
            <a:ext cx="4640115" cy="28751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03AB59-C872-45AD-8CC4-14012382E18B}"/>
              </a:ext>
            </a:extLst>
          </p:cNvPr>
          <p:cNvSpPr/>
          <p:nvPr/>
        </p:nvSpPr>
        <p:spPr>
          <a:xfrm>
            <a:off x="9464902" y="3659374"/>
            <a:ext cx="837185" cy="215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314C9E-6B1C-473B-BA99-194020C76041}"/>
              </a:ext>
            </a:extLst>
          </p:cNvPr>
          <p:cNvSpPr/>
          <p:nvPr/>
        </p:nvSpPr>
        <p:spPr>
          <a:xfrm>
            <a:off x="1615794" y="602238"/>
            <a:ext cx="265140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 startAt="3"/>
            </a:pPr>
            <a:r>
              <a:rPr lang="ko-KR" altLang="en-US" sz="1600" dirty="0">
                <a:latin typeface="+mn-ea"/>
              </a:rPr>
              <a:t>설치를 시작한다</a:t>
            </a:r>
            <a:r>
              <a:rPr lang="en-US" altLang="ko-KR" sz="1600" dirty="0">
                <a:latin typeface="+mn-ea"/>
              </a:rPr>
              <a:t>. - </a:t>
            </a:r>
            <a:r>
              <a:rPr lang="ko-KR" altLang="en-US" sz="1600" dirty="0">
                <a:latin typeface="+mn-ea"/>
              </a:rPr>
              <a:t>계속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D6D118-851D-4FE7-8A6F-C335202DEC38}"/>
              </a:ext>
            </a:extLst>
          </p:cNvPr>
          <p:cNvSpPr/>
          <p:nvPr/>
        </p:nvSpPr>
        <p:spPr>
          <a:xfrm>
            <a:off x="1353600" y="216307"/>
            <a:ext cx="199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DBEAVER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42196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2. Oracle </a:t>
            </a:r>
            <a:r>
              <a:rPr lang="ko-KR" altLang="en-US" dirty="0"/>
              <a:t>접속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53600" y="214055"/>
            <a:ext cx="274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DBEAVER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실행 및 접속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12302-F60B-4FD0-BFC5-A8FEC630A678}"/>
              </a:ext>
            </a:extLst>
          </p:cNvPr>
          <p:cNvSpPr/>
          <p:nvPr/>
        </p:nvSpPr>
        <p:spPr>
          <a:xfrm>
            <a:off x="1503716" y="643990"/>
            <a:ext cx="588768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600" dirty="0">
                <a:latin typeface="+mn-ea"/>
              </a:rPr>
              <a:t>DBEAVER </a:t>
            </a:r>
            <a:r>
              <a:rPr lang="ko-KR" altLang="en-US" sz="1600" dirty="0">
                <a:latin typeface="+mn-ea"/>
              </a:rPr>
              <a:t>프로그램을 실행 및 오라클 접속정보를 입력한다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38AD8-5370-4AE9-BB78-3BF7E097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16" y="1043147"/>
            <a:ext cx="8867775" cy="50006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D75DB5-9394-4657-8886-A48CDF76D068}"/>
              </a:ext>
            </a:extLst>
          </p:cNvPr>
          <p:cNvSpPr/>
          <p:nvPr/>
        </p:nvSpPr>
        <p:spPr>
          <a:xfrm>
            <a:off x="1408831" y="1534842"/>
            <a:ext cx="506497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1C5BCC-3C7B-403C-987A-5D5F47FE067D}"/>
              </a:ext>
            </a:extLst>
          </p:cNvPr>
          <p:cNvSpPr/>
          <p:nvPr/>
        </p:nvSpPr>
        <p:spPr>
          <a:xfrm>
            <a:off x="1904230" y="1441173"/>
            <a:ext cx="514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EE234B"/>
                </a:solidFill>
                <a:latin typeface="+mn-ea"/>
              </a:rPr>
              <a:t>클릭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E857E1-6672-496C-929E-094F1CC60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279" y="1935720"/>
            <a:ext cx="4982164" cy="36713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D5EBF8-7EE1-417C-8E8E-B3DEDA4F173B}"/>
              </a:ext>
            </a:extLst>
          </p:cNvPr>
          <p:cNvSpPr/>
          <p:nvPr/>
        </p:nvSpPr>
        <p:spPr>
          <a:xfrm>
            <a:off x="8301396" y="2667629"/>
            <a:ext cx="759622" cy="83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15A335-C5AC-4AD8-ACA4-F73F72D662AD}"/>
              </a:ext>
            </a:extLst>
          </p:cNvPr>
          <p:cNvSpPr/>
          <p:nvPr/>
        </p:nvSpPr>
        <p:spPr>
          <a:xfrm>
            <a:off x="7841054" y="5316544"/>
            <a:ext cx="759622" cy="235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038219-7ED1-4393-B6E6-3A222635AA4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1915328" y="1665201"/>
            <a:ext cx="6386068" cy="1421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C354F1A-379B-4D24-9CDF-F9D551381B7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8220865" y="3506597"/>
            <a:ext cx="460342" cy="1809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3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574383-76A2-4502-8678-D189094E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247" y="1111083"/>
            <a:ext cx="7298902" cy="5378617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2. Oracle </a:t>
            </a:r>
            <a:r>
              <a:rPr lang="ko-KR" altLang="en-US" dirty="0"/>
              <a:t>접속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12302-F60B-4FD0-BFC5-A8FEC630A678}"/>
              </a:ext>
            </a:extLst>
          </p:cNvPr>
          <p:cNvSpPr/>
          <p:nvPr/>
        </p:nvSpPr>
        <p:spPr>
          <a:xfrm>
            <a:off x="1532559" y="662108"/>
            <a:ext cx="649701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en-US" altLang="ko-KR" sz="1600" dirty="0">
                <a:latin typeface="+mn-ea"/>
              </a:rPr>
              <a:t>DBEAVER </a:t>
            </a:r>
            <a:r>
              <a:rPr lang="ko-KR" altLang="en-US" sz="1600" dirty="0">
                <a:latin typeface="+mn-ea"/>
              </a:rPr>
              <a:t>프로그램을 실행 및 오라클 접속정보를 입력한다</a:t>
            </a:r>
            <a:r>
              <a:rPr lang="en-US" altLang="ko-KR" sz="1600" dirty="0">
                <a:latin typeface="+mn-ea"/>
              </a:rPr>
              <a:t>. - </a:t>
            </a:r>
            <a:r>
              <a:rPr lang="ko-KR" altLang="en-US" sz="1600" dirty="0">
                <a:latin typeface="+mn-ea"/>
              </a:rPr>
              <a:t>계속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C3F4E9-7634-48C3-84FF-882716AFC688}"/>
              </a:ext>
            </a:extLst>
          </p:cNvPr>
          <p:cNvSpPr/>
          <p:nvPr/>
        </p:nvSpPr>
        <p:spPr>
          <a:xfrm>
            <a:off x="9059646" y="1111083"/>
            <a:ext cx="290503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Host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>
                <a:latin typeface="+mn-ea"/>
              </a:rPr>
              <a:t>127.0.0.1 </a:t>
            </a:r>
            <a:r>
              <a:rPr lang="ko-KR" altLang="en-US" sz="1400" dirty="0">
                <a:latin typeface="+mn-ea"/>
              </a:rPr>
              <a:t>을 입력한다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Database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>
                <a:latin typeface="+mn-ea"/>
              </a:rPr>
              <a:t>orcl12cr2</a:t>
            </a:r>
            <a:r>
              <a:rPr lang="ko-KR" altLang="en-US" sz="1400" dirty="0">
                <a:latin typeface="+mn-ea"/>
              </a:rPr>
              <a:t>를 선택한다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Username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>
                <a:latin typeface="+mn-ea"/>
              </a:rPr>
              <a:t>system</a:t>
            </a:r>
            <a:r>
              <a:rPr lang="ko-KR" altLang="en-US" sz="1400" dirty="0">
                <a:latin typeface="+mn-ea"/>
              </a:rPr>
              <a:t>을 입력한다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Password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>
                <a:latin typeface="+mn-ea"/>
              </a:rPr>
              <a:t>1234</a:t>
            </a:r>
            <a:r>
              <a:rPr lang="ko-KR" altLang="en-US" sz="1400" dirty="0">
                <a:latin typeface="+mn-ea"/>
              </a:rPr>
              <a:t>를 입력한다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Client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OraDB12Home1</a:t>
            </a:r>
            <a:r>
              <a:rPr lang="ko-KR" altLang="en-US" sz="1400" dirty="0">
                <a:latin typeface="+mn-ea"/>
              </a:rPr>
              <a:t>을 선택한다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25BB77-0AED-45F2-864F-184066C87ABF}"/>
              </a:ext>
            </a:extLst>
          </p:cNvPr>
          <p:cNvSpPr/>
          <p:nvPr/>
        </p:nvSpPr>
        <p:spPr>
          <a:xfrm>
            <a:off x="2438815" y="2743938"/>
            <a:ext cx="774285" cy="22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27C11F-C2EE-45D6-ADEB-D15389E8DF99}"/>
              </a:ext>
            </a:extLst>
          </p:cNvPr>
          <p:cNvSpPr/>
          <p:nvPr/>
        </p:nvSpPr>
        <p:spPr>
          <a:xfrm>
            <a:off x="2438815" y="2995851"/>
            <a:ext cx="774285" cy="22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FF833C-D62C-4257-BA27-C2350D89E97E}"/>
              </a:ext>
            </a:extLst>
          </p:cNvPr>
          <p:cNvSpPr/>
          <p:nvPr/>
        </p:nvSpPr>
        <p:spPr>
          <a:xfrm>
            <a:off x="2610973" y="3770314"/>
            <a:ext cx="1204253" cy="22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72243F-1623-467B-B881-E9FD41E49445}"/>
              </a:ext>
            </a:extLst>
          </p:cNvPr>
          <p:cNvSpPr/>
          <p:nvPr/>
        </p:nvSpPr>
        <p:spPr>
          <a:xfrm>
            <a:off x="2610973" y="4022227"/>
            <a:ext cx="1204253" cy="22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A6417A-2F06-4863-B8BC-71C465AE4260}"/>
              </a:ext>
            </a:extLst>
          </p:cNvPr>
          <p:cNvSpPr/>
          <p:nvPr/>
        </p:nvSpPr>
        <p:spPr>
          <a:xfrm>
            <a:off x="1729247" y="6115335"/>
            <a:ext cx="1204253" cy="271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8D3C6E-8FB6-48E5-9AD6-C0FC3BBCE7B2}"/>
              </a:ext>
            </a:extLst>
          </p:cNvPr>
          <p:cNvSpPr/>
          <p:nvPr/>
        </p:nvSpPr>
        <p:spPr>
          <a:xfrm>
            <a:off x="9060061" y="5966480"/>
            <a:ext cx="2905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Test Connection</a:t>
            </a:r>
            <a:r>
              <a:rPr lang="ko-KR" altLang="en-US" sz="1400" dirty="0">
                <a:latin typeface="+mn-ea"/>
              </a:rPr>
              <a:t>을 하여 접속 가능 여부를 테스트 한다</a:t>
            </a:r>
            <a:r>
              <a:rPr lang="en-US" altLang="ko-KR" sz="1400" dirty="0">
                <a:latin typeface="+mn-ea"/>
              </a:rPr>
              <a:t>.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B9E4C-F610-42F7-B6FC-4F1202E6632A}"/>
              </a:ext>
            </a:extLst>
          </p:cNvPr>
          <p:cNvSpPr/>
          <p:nvPr/>
        </p:nvSpPr>
        <p:spPr>
          <a:xfrm>
            <a:off x="2151220" y="4338478"/>
            <a:ext cx="2210468" cy="271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50E989-72F8-4F2F-A1C8-DF2D968F8542}"/>
              </a:ext>
            </a:extLst>
          </p:cNvPr>
          <p:cNvSpPr/>
          <p:nvPr/>
        </p:nvSpPr>
        <p:spPr>
          <a:xfrm>
            <a:off x="1353600" y="214055"/>
            <a:ext cx="274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DBEAVER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실행 및 접속</a:t>
            </a:r>
          </a:p>
        </p:txBody>
      </p:sp>
    </p:spTree>
    <p:extLst>
      <p:ext uri="{BB962C8B-B14F-4D97-AF65-F5344CB8AC3E}">
        <p14:creationId xmlns:p14="http://schemas.microsoft.com/office/powerpoint/2010/main" val="260734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2. Oracle </a:t>
            </a:r>
            <a:r>
              <a:rPr lang="ko-KR" altLang="en-US" dirty="0"/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8D3C6E-8FB6-48E5-9AD6-C0FC3BBCE7B2}"/>
              </a:ext>
            </a:extLst>
          </p:cNvPr>
          <p:cNvSpPr/>
          <p:nvPr/>
        </p:nvSpPr>
        <p:spPr>
          <a:xfrm>
            <a:off x="6700837" y="6005030"/>
            <a:ext cx="2905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b="1" dirty="0">
                <a:latin typeface="+mn-ea"/>
              </a:rPr>
              <a:t>Download </a:t>
            </a:r>
            <a:r>
              <a:rPr lang="ko-KR" altLang="en-US" sz="1400" b="1" dirty="0">
                <a:latin typeface="+mn-ea"/>
              </a:rPr>
              <a:t>버튼을 누른다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DDEA0-F220-4C0C-8926-289F6EA1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2" y="1051880"/>
            <a:ext cx="4867275" cy="5362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178E5E-6782-490C-AA04-2FE6FA9464C8}"/>
              </a:ext>
            </a:extLst>
          </p:cNvPr>
          <p:cNvSpPr/>
          <p:nvPr/>
        </p:nvSpPr>
        <p:spPr>
          <a:xfrm>
            <a:off x="4591319" y="6021268"/>
            <a:ext cx="1204253" cy="271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F74896-7B99-4D33-9B0C-C9C263B2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486" y="3101486"/>
            <a:ext cx="3933825" cy="19240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353C2-84F3-408C-A9E1-FB13D87C9BDF}"/>
              </a:ext>
            </a:extLst>
          </p:cNvPr>
          <p:cNvSpPr/>
          <p:nvPr/>
        </p:nvSpPr>
        <p:spPr>
          <a:xfrm>
            <a:off x="9912096" y="4628332"/>
            <a:ext cx="1079215" cy="271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B35D78A-D038-4457-A7E9-1B1CB680C80C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5795572" y="4764111"/>
            <a:ext cx="4116524" cy="1392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DB7606-7520-4BC9-B7EE-EB11862514F6}"/>
              </a:ext>
            </a:extLst>
          </p:cNvPr>
          <p:cNvSpPr/>
          <p:nvPr/>
        </p:nvSpPr>
        <p:spPr>
          <a:xfrm>
            <a:off x="1532558" y="583387"/>
            <a:ext cx="6487491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en-US" altLang="ko-KR" sz="1600" dirty="0">
                <a:latin typeface="+mn-ea"/>
              </a:rPr>
              <a:t>DBEAVER </a:t>
            </a:r>
            <a:r>
              <a:rPr lang="ko-KR" altLang="en-US" sz="1600" dirty="0">
                <a:latin typeface="+mn-ea"/>
              </a:rPr>
              <a:t>프로그램을 실행 및 오라클 접속정보를 입력한다</a:t>
            </a:r>
            <a:r>
              <a:rPr lang="en-US" altLang="ko-KR" sz="1600" dirty="0">
                <a:latin typeface="+mn-ea"/>
              </a:rPr>
              <a:t>. - </a:t>
            </a:r>
            <a:r>
              <a:rPr lang="ko-KR" altLang="en-US" sz="1600" dirty="0">
                <a:latin typeface="+mn-ea"/>
              </a:rPr>
              <a:t>계속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0F04CE-1968-417A-957B-018918655C3E}"/>
              </a:ext>
            </a:extLst>
          </p:cNvPr>
          <p:cNvSpPr/>
          <p:nvPr/>
        </p:nvSpPr>
        <p:spPr>
          <a:xfrm>
            <a:off x="1353600" y="214055"/>
            <a:ext cx="274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DBEAVER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실행 및 접속</a:t>
            </a:r>
          </a:p>
        </p:txBody>
      </p:sp>
    </p:spTree>
    <p:extLst>
      <p:ext uri="{BB962C8B-B14F-4D97-AF65-F5344CB8AC3E}">
        <p14:creationId xmlns:p14="http://schemas.microsoft.com/office/powerpoint/2010/main" val="150908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2. Oracle </a:t>
            </a:r>
            <a:r>
              <a:rPr lang="ko-KR" altLang="en-US" dirty="0"/>
              <a:t>접속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12302-F60B-4FD0-BFC5-A8FEC630A678}"/>
              </a:ext>
            </a:extLst>
          </p:cNvPr>
          <p:cNvSpPr/>
          <p:nvPr/>
        </p:nvSpPr>
        <p:spPr>
          <a:xfrm>
            <a:off x="1503984" y="607004"/>
            <a:ext cx="312516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 startAt="2"/>
            </a:pPr>
            <a:r>
              <a:rPr lang="ko-KR" altLang="en-US" sz="1600" dirty="0">
                <a:latin typeface="+mn-ea"/>
              </a:rPr>
              <a:t>오라클에 접속을 완료한다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7D1DF8-4DA0-4A84-99E5-5200132E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84" y="997456"/>
            <a:ext cx="6261817" cy="54329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6837E4D-0167-478C-A793-BE574EBEA311}"/>
              </a:ext>
            </a:extLst>
          </p:cNvPr>
          <p:cNvSpPr/>
          <p:nvPr/>
        </p:nvSpPr>
        <p:spPr>
          <a:xfrm>
            <a:off x="1353600" y="214055"/>
            <a:ext cx="274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DBEAVER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실행 및 접속</a:t>
            </a:r>
          </a:p>
        </p:txBody>
      </p:sp>
    </p:spTree>
    <p:extLst>
      <p:ext uri="{BB962C8B-B14F-4D97-AF65-F5344CB8AC3E}">
        <p14:creationId xmlns:p14="http://schemas.microsoft.com/office/powerpoint/2010/main" val="41328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7ABE4A9-0E2E-45E8-86C2-53BF8FA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4-3. SQLPLUS </a:t>
            </a:r>
            <a:r>
              <a:rPr lang="ko-KR" altLang="en-US" sz="5400" dirty="0"/>
              <a:t>활용을 통한 </a:t>
            </a:r>
            <a:r>
              <a:rPr lang="en-US" altLang="ko-KR" sz="5400" dirty="0"/>
              <a:t/>
            </a:r>
            <a:br>
              <a:rPr lang="en-US" altLang="ko-KR" sz="5400" dirty="0"/>
            </a:br>
            <a:r>
              <a:rPr lang="en-US" altLang="ko-KR" sz="5400" dirty="0"/>
              <a:t>         </a:t>
            </a:r>
            <a:r>
              <a:rPr lang="ko-KR" altLang="en-US" sz="5400" dirty="0"/>
              <a:t>실습 환경 구축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36D08-3177-4204-9E1A-503C2FAC8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데이터베이스 설치</a:t>
            </a:r>
          </a:p>
        </p:txBody>
      </p:sp>
    </p:spTree>
    <p:extLst>
      <p:ext uri="{BB962C8B-B14F-4D97-AF65-F5344CB8AC3E}">
        <p14:creationId xmlns:p14="http://schemas.microsoft.com/office/powerpoint/2010/main" val="22292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데이터베이스설치</a:t>
            </a:r>
            <a:endParaRPr lang="en-US" altLang="ko-KR" dirty="0" smtClean="0"/>
          </a:p>
          <a:p>
            <a:r>
              <a:rPr lang="en-US" altLang="ko-KR" dirty="0" smtClean="0"/>
              <a:t>1. Oracle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353600" y="217577"/>
            <a:ext cx="357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Oracle Database 12cR2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EBE39D-3484-47CC-8574-359E45600958}"/>
              </a:ext>
            </a:extLst>
          </p:cNvPr>
          <p:cNvSpPr/>
          <p:nvPr/>
        </p:nvSpPr>
        <p:spPr>
          <a:xfrm>
            <a:off x="1503984" y="612863"/>
            <a:ext cx="5592141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600" dirty="0">
                <a:latin typeface="+mn-ea"/>
              </a:rPr>
              <a:t>오라클 데이터베이스 설치파일 다운로드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F92692-1BD7-4BB3-9E72-7CD36CB333EF}"/>
              </a:ext>
            </a:extLst>
          </p:cNvPr>
          <p:cNvSpPr/>
          <p:nvPr/>
        </p:nvSpPr>
        <p:spPr>
          <a:xfrm>
            <a:off x="1874684" y="1300904"/>
            <a:ext cx="8467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위 링크를 클릭 혹은 인터넷 브라우저 주소창에 붙여 넣기 하여 설치파일을 다운로드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0BBA19-FE82-403D-A386-C285CCEFE0EE}"/>
              </a:ext>
            </a:extLst>
          </p:cNvPr>
          <p:cNvSpPr/>
          <p:nvPr/>
        </p:nvSpPr>
        <p:spPr>
          <a:xfrm>
            <a:off x="1503984" y="1655262"/>
            <a:ext cx="627441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anchor="ctr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ko-KR" sz="1600" dirty="0">
                <a:latin typeface="+mn-ea"/>
              </a:rPr>
              <a:t>winx64_12201_database.zip </a:t>
            </a:r>
            <a:r>
              <a:rPr lang="ko-KR" altLang="en-US" sz="1600" dirty="0">
                <a:latin typeface="+mn-ea"/>
              </a:rPr>
              <a:t>파일을 </a:t>
            </a:r>
            <a:r>
              <a:rPr lang="en-US" altLang="ko-KR" sz="1600" dirty="0">
                <a:latin typeface="+mn-ea"/>
              </a:rPr>
              <a:t>C:\ </a:t>
            </a:r>
            <a:r>
              <a:rPr lang="ko-KR" altLang="en-US" sz="1600" dirty="0">
                <a:latin typeface="+mn-ea"/>
              </a:rPr>
              <a:t>위치에 옮긴 후 압축 해제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4BA4C7-BB07-4150-803A-F2112A15B196}"/>
              </a:ext>
            </a:extLst>
          </p:cNvPr>
          <p:cNvSpPr/>
          <p:nvPr/>
        </p:nvSpPr>
        <p:spPr>
          <a:xfrm>
            <a:off x="7705518" y="2069159"/>
            <a:ext cx="3789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C:\winx64_12201_database </a:t>
            </a:r>
            <a:r>
              <a:rPr lang="ko-KR" altLang="en-US" sz="1400" dirty="0">
                <a:latin typeface="+mn-ea"/>
              </a:rPr>
              <a:t>위치에 설치파일이 압축 해제된 것을 확인</a:t>
            </a:r>
          </a:p>
        </p:txBody>
      </p:sp>
      <p:sp>
        <p:nvSpPr>
          <p:cNvPr id="3" name="직사각형 2">
            <a:hlinkClick r:id="rId2"/>
            <a:extLst>
              <a:ext uri="{FF2B5EF4-FFF2-40B4-BE49-F238E27FC236}">
                <a16:creationId xmlns:a16="http://schemas.microsoft.com/office/drawing/2014/main" id="{E587B74B-8948-4C83-9E02-F46414DDB8C1}"/>
              </a:ext>
            </a:extLst>
          </p:cNvPr>
          <p:cNvSpPr/>
          <p:nvPr/>
        </p:nvSpPr>
        <p:spPr>
          <a:xfrm>
            <a:off x="1855427" y="993127"/>
            <a:ext cx="802199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u="sng" dirty="0">
                <a:solidFill>
                  <a:srgbClr val="0000FF"/>
                </a:solidFill>
                <a:latin typeface="+mn-ea"/>
              </a:rPr>
              <a:t>https://drive.google.com/file/d/1YTlrSJS-0-ke41IGQLe6_pMzkkaO0zLT/view?usp=sharing</a:t>
            </a:r>
            <a:endParaRPr lang="ko-KR" altLang="en-US" sz="1400" u="sng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EE932C-581D-4968-A4C8-A3F906C1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427" y="2069159"/>
            <a:ext cx="5850091" cy="4085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468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 smtClean="0"/>
              <a:t>3</a:t>
            </a:r>
            <a:r>
              <a:rPr lang="en-US" altLang="ko-KR" dirty="0"/>
              <a:t>. SQLPLUS </a:t>
            </a:r>
            <a:r>
              <a:rPr lang="ko-KR" altLang="en-US" dirty="0"/>
              <a:t>활용을 통한 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EAC8D9-CCF6-4A86-83AC-6B9A052A4891}"/>
              </a:ext>
            </a:extLst>
          </p:cNvPr>
          <p:cNvSpPr/>
          <p:nvPr/>
        </p:nvSpPr>
        <p:spPr>
          <a:xfrm>
            <a:off x="1353600" y="213194"/>
            <a:ext cx="19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SQLPLUS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접속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D52E85-2FF1-4237-9D48-8ED220941B5D}"/>
              </a:ext>
            </a:extLst>
          </p:cNvPr>
          <p:cNvSpPr/>
          <p:nvPr/>
        </p:nvSpPr>
        <p:spPr>
          <a:xfrm>
            <a:off x="1486829" y="610807"/>
            <a:ext cx="3489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en-US" altLang="ko-KR" sz="1600" dirty="0">
                <a:latin typeface="+mn-ea"/>
              </a:rPr>
              <a:t>CMD</a:t>
            </a:r>
            <a:r>
              <a:rPr lang="ko-KR" altLang="en-US" sz="1600" dirty="0">
                <a:latin typeface="+mn-ea"/>
              </a:rPr>
              <a:t>창에서 </a:t>
            </a:r>
            <a:r>
              <a:rPr lang="en-US" altLang="ko-KR" sz="1600" dirty="0">
                <a:latin typeface="+mn-ea"/>
              </a:rPr>
              <a:t>SQLPLUS</a:t>
            </a:r>
            <a:r>
              <a:rPr lang="ko-KR" altLang="en-US" sz="1600" dirty="0">
                <a:latin typeface="+mn-ea"/>
              </a:rPr>
              <a:t>로 접속한다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5AEC42-1BAB-4C9F-B1FF-6EF2278B5619}"/>
              </a:ext>
            </a:extLst>
          </p:cNvPr>
          <p:cNvSpPr/>
          <p:nvPr/>
        </p:nvSpPr>
        <p:spPr>
          <a:xfrm>
            <a:off x="1583014" y="944045"/>
            <a:ext cx="9408639" cy="3754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Microsoft Windows [Version 10.0.18362.387]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(c) 2019 Microsoft Corporation. All rights reserved.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C:\Users\leeko&gt;</a:t>
            </a:r>
            <a:r>
              <a:rPr lang="en-US" altLang="ko-KR" sz="1400" b="1" dirty="0">
                <a:solidFill>
                  <a:srgbClr val="EE234B"/>
                </a:solidFill>
                <a:latin typeface="Consolas" panose="020B0609020204030204" pitchFamily="49" charset="0"/>
              </a:rPr>
              <a:t>cd \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C:\&gt;</a:t>
            </a:r>
            <a:r>
              <a:rPr lang="en-US" altLang="ko-KR" sz="1400" b="1" dirty="0">
                <a:solidFill>
                  <a:srgbClr val="EE234B"/>
                </a:solidFill>
                <a:latin typeface="Consolas" panose="020B0609020204030204" pitchFamily="49" charset="0"/>
              </a:rPr>
              <a:t>sqlplus system/1234</a:t>
            </a:r>
          </a:p>
          <a:p>
            <a:endParaRPr lang="en-US" altLang="ko-KR" sz="1400" dirty="0">
              <a:solidFill>
                <a:srgbClr val="EE234B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SQL*Plus: Release 12.2.0.1.0 Production on </a:t>
            </a:r>
            <a:r>
              <a:rPr lang="ko-KR" altLang="en-US" sz="1400" dirty="0">
                <a:latin typeface="Consolas" panose="020B0609020204030204" pitchFamily="49" charset="0"/>
              </a:rPr>
              <a:t>목 </a:t>
            </a:r>
            <a:r>
              <a:rPr lang="en-US" altLang="ko-KR" sz="1400" dirty="0">
                <a:latin typeface="Consolas" panose="020B0609020204030204" pitchFamily="49" charset="0"/>
              </a:rPr>
              <a:t>5</a:t>
            </a:r>
            <a:r>
              <a:rPr lang="ko-KR" altLang="en-US" sz="1400" dirty="0">
                <a:latin typeface="Consolas" panose="020B0609020204030204" pitchFamily="49" charset="0"/>
              </a:rPr>
              <a:t>월 </a:t>
            </a:r>
            <a:r>
              <a:rPr lang="en-US" altLang="ko-KR" sz="1400" dirty="0">
                <a:latin typeface="Consolas" panose="020B0609020204030204" pitchFamily="49" charset="0"/>
              </a:rPr>
              <a:t>7 00:16:40 2020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Copyright (c) 1982, 2016, Oracle.  All rights reserved.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마지막 성공한 로그인 시간</a:t>
            </a:r>
            <a:r>
              <a:rPr lang="en-US" altLang="ko-KR" sz="1400" dirty="0">
                <a:latin typeface="Consolas" panose="020B0609020204030204" pitchFamily="49" charset="0"/>
              </a:rPr>
              <a:t>: </a:t>
            </a:r>
            <a:r>
              <a:rPr lang="ko-KR" altLang="en-US" sz="1400" dirty="0">
                <a:latin typeface="Consolas" panose="020B0609020204030204" pitchFamily="49" charset="0"/>
              </a:rPr>
              <a:t>목 </a:t>
            </a:r>
            <a:r>
              <a:rPr lang="en-US" altLang="ko-KR" sz="1400" dirty="0">
                <a:latin typeface="Consolas" panose="020B0609020204030204" pitchFamily="49" charset="0"/>
              </a:rPr>
              <a:t>5</a:t>
            </a:r>
            <a:r>
              <a:rPr lang="ko-KR" altLang="en-US" sz="1400" dirty="0">
                <a:latin typeface="Consolas" panose="020B0609020204030204" pitchFamily="49" charset="0"/>
              </a:rPr>
              <a:t>월  </a:t>
            </a:r>
            <a:r>
              <a:rPr lang="en-US" altLang="ko-KR" sz="1400" dirty="0">
                <a:latin typeface="Consolas" panose="020B0609020204030204" pitchFamily="49" charset="0"/>
              </a:rPr>
              <a:t>07 2020 00:16:18 +09:00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다음에 접속됨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Oracle Database 12c Enterprise Edition Release 12.2.0.1.0 - 64bit Production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SQL&gt;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80C9F3-981A-4AC2-AB32-14B4BB3A4EC1}"/>
              </a:ext>
            </a:extLst>
          </p:cNvPr>
          <p:cNvSpPr/>
          <p:nvPr/>
        </p:nvSpPr>
        <p:spPr>
          <a:xfrm>
            <a:off x="1583014" y="4715412"/>
            <a:ext cx="87138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SQLPLUS</a:t>
            </a:r>
            <a:r>
              <a:rPr lang="ko-KR" altLang="en-US" sz="1400" dirty="0">
                <a:latin typeface="+mn-ea"/>
              </a:rPr>
              <a:t>는 오라클 데이터베이스를 터미널 창으로 접속할 수 있는 접속 수단이다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SQLPLUS</a:t>
            </a:r>
            <a:r>
              <a:rPr lang="ko-KR" altLang="en-US" sz="1400" dirty="0">
                <a:latin typeface="+mn-ea"/>
              </a:rPr>
              <a:t>를 이용해서 오라클 데이터베이스를 운영 및 데이터 추출을 할 수 있다</a:t>
            </a:r>
            <a:r>
              <a:rPr lang="en-US" altLang="ko-KR" sz="1400" dirty="0">
                <a:latin typeface="+mn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12C177-C211-4686-9F44-55AB9139A2DA}"/>
              </a:ext>
            </a:extLst>
          </p:cNvPr>
          <p:cNvSpPr/>
          <p:nvPr/>
        </p:nvSpPr>
        <p:spPr>
          <a:xfrm>
            <a:off x="3995052" y="1998773"/>
            <a:ext cx="3780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sqlplus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 system/1234 </a:t>
            </a:r>
            <a:r>
              <a:rPr lang="ko-KR" altLang="en-US" sz="1400" dirty="0">
                <a:solidFill>
                  <a:srgbClr val="0000FF"/>
                </a:solidFill>
                <a:latin typeface="+mn-ea"/>
              </a:rPr>
              <a:t>명령어로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system </a:t>
            </a:r>
            <a:r>
              <a:rPr lang="ko-KR" altLang="en-US" sz="1400" dirty="0">
                <a:solidFill>
                  <a:srgbClr val="0000FF"/>
                </a:solidFill>
                <a:latin typeface="+mn-ea"/>
              </a:rPr>
              <a:t>계정으로 오라클 데이터베이스에 접속한다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.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9E7E06-9444-424F-A97D-0572FB9209F4}"/>
              </a:ext>
            </a:extLst>
          </p:cNvPr>
          <p:cNvSpPr/>
          <p:nvPr/>
        </p:nvSpPr>
        <p:spPr>
          <a:xfrm>
            <a:off x="3995052" y="1619368"/>
            <a:ext cx="30209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C:\</a:t>
            </a:r>
            <a:r>
              <a:rPr lang="ko-KR" altLang="en-US" sz="1400" dirty="0">
                <a:solidFill>
                  <a:srgbClr val="0000FF"/>
                </a:solidFill>
                <a:latin typeface="+mn-ea"/>
              </a:rPr>
              <a:t> 위치로 이동한다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114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3. SQLPLUS </a:t>
            </a:r>
            <a:r>
              <a:rPr lang="ko-KR" altLang="en-US" dirty="0"/>
              <a:t>활용을 통한  실습 환경 구축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EAC8D9-CCF6-4A86-83AC-6B9A052A4891}"/>
              </a:ext>
            </a:extLst>
          </p:cNvPr>
          <p:cNvSpPr/>
          <p:nvPr/>
        </p:nvSpPr>
        <p:spPr>
          <a:xfrm>
            <a:off x="1353600" y="215179"/>
            <a:ext cx="3308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실습용 계정 생성 및 권한 주기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D52E85-2FF1-4237-9D48-8ED220941B5D}"/>
              </a:ext>
            </a:extLst>
          </p:cNvPr>
          <p:cNvSpPr/>
          <p:nvPr/>
        </p:nvSpPr>
        <p:spPr>
          <a:xfrm>
            <a:off x="1612922" y="974123"/>
            <a:ext cx="356379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ko-KR" altLang="en-US" sz="1600" dirty="0">
                <a:latin typeface="+mn-ea"/>
              </a:rPr>
              <a:t>사용자 계정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7CEFB3-A12F-4AE0-B7C6-526682FF4AB7}"/>
              </a:ext>
            </a:extLst>
          </p:cNvPr>
          <p:cNvSpPr/>
          <p:nvPr/>
        </p:nvSpPr>
        <p:spPr>
          <a:xfrm>
            <a:off x="1614519" y="1752589"/>
            <a:ext cx="3661585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 startAt="2"/>
            </a:pPr>
            <a:r>
              <a:rPr lang="en-US" altLang="ko-KR" sz="1600" dirty="0">
                <a:latin typeface="+mn-ea"/>
              </a:rPr>
              <a:t>OT</a:t>
            </a:r>
            <a:r>
              <a:rPr lang="ko-KR" altLang="en-US" sz="1600" dirty="0">
                <a:latin typeface="+mn-ea"/>
              </a:rPr>
              <a:t> 계정에 권한을 주기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B1654F-B61D-437F-A7EC-E179135BEF8A}"/>
              </a:ext>
            </a:extLst>
          </p:cNvPr>
          <p:cNvSpPr/>
          <p:nvPr/>
        </p:nvSpPr>
        <p:spPr>
          <a:xfrm>
            <a:off x="1614519" y="2500278"/>
            <a:ext cx="741415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 startAt="3"/>
            </a:pPr>
            <a:r>
              <a:rPr lang="ko-KR" altLang="en-US" sz="1600" dirty="0">
                <a:latin typeface="+mn-ea"/>
              </a:rPr>
              <a:t>테이블 스페이스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ADDE88-3523-4169-A695-805C575EE0BF}"/>
              </a:ext>
            </a:extLst>
          </p:cNvPr>
          <p:cNvSpPr/>
          <p:nvPr/>
        </p:nvSpPr>
        <p:spPr>
          <a:xfrm>
            <a:off x="1612922" y="2889511"/>
            <a:ext cx="7415753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TABLESPACE OT_DATA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datafile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'C:\app\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leeko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\virtual\</a:t>
            </a:r>
            <a:r>
              <a:rPr lang="en-US" altLang="ko-K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oradata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\orcl12cr2\</a:t>
            </a:r>
            <a:r>
              <a:rPr lang="en-US" altLang="ko-K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OT_DATA.dbf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AUTOEXTEND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M MAXSIZE UNLIMITED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</a:p>
          <a:p>
            <a:r>
              <a:rPr lang="en-US" altLang="ko-KR" sz="1400" b="1" smtClean="0">
                <a:solidFill>
                  <a:srgbClr val="800000"/>
                </a:solidFill>
                <a:latin typeface="Consolas" panose="020B0609020204030204" pitchFamily="49" charset="0"/>
              </a:rPr>
              <a:t>ONLINE</a:t>
            </a:r>
            <a:endParaRPr lang="en-US" altLang="ko-KR" sz="1400" b="1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PERMANENT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EXTENT MANAGEMENT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LOCAL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AUTOALLOCATE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BLOCKSIZE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K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SEGMENT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SPACE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MANAGEMENT AUTO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FLASHBACK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A2C115-0A04-45E1-BC50-64013F95D82B}"/>
              </a:ext>
            </a:extLst>
          </p:cNvPr>
          <p:cNvSpPr/>
          <p:nvPr/>
        </p:nvSpPr>
        <p:spPr>
          <a:xfrm>
            <a:off x="1612922" y="5163464"/>
            <a:ext cx="7415753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TEMPORARY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TABLESPACE OT_TMP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TEMPFILE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'C:\app\leeko\virtual\</a:t>
            </a:r>
            <a:r>
              <a:rPr lang="en-US" altLang="ko-K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oradata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\orcl12cr2\</a:t>
            </a:r>
            <a:r>
              <a:rPr lang="en-US" altLang="ko-K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OT_TMP.dbf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100M</a:t>
            </a:r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AUTOEXTEND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M MAXSIZE UNLIMITED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B74C7A-0DFF-4573-9633-D54F33829D02}"/>
              </a:ext>
            </a:extLst>
          </p:cNvPr>
          <p:cNvSpPr/>
          <p:nvPr/>
        </p:nvSpPr>
        <p:spPr>
          <a:xfrm>
            <a:off x="1612922" y="5940636"/>
            <a:ext cx="7415753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ALTER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OT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TABLESPACE OT_DATA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ALTER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OT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TEMPORARY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TABLESPACE OT_TMP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1BC235-56C9-4C93-B330-0BFBA3F61F81}"/>
              </a:ext>
            </a:extLst>
          </p:cNvPr>
          <p:cNvSpPr/>
          <p:nvPr/>
        </p:nvSpPr>
        <p:spPr>
          <a:xfrm>
            <a:off x="5961057" y="4142367"/>
            <a:ext cx="42180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</a:rPr>
              <a:t>테이블 </a:t>
            </a:r>
            <a:r>
              <a:rPr lang="ko-KR" altLang="en-US" sz="1400">
                <a:solidFill>
                  <a:srgbClr val="0000FF"/>
                </a:solidFill>
              </a:rPr>
              <a:t>스페이스 </a:t>
            </a:r>
            <a:r>
              <a:rPr lang="ko-KR" altLang="en-US" sz="1400" smtClean="0">
                <a:solidFill>
                  <a:srgbClr val="0000FF"/>
                </a:solidFill>
              </a:rPr>
              <a:t>생성</a:t>
            </a:r>
            <a:endParaRPr lang="en-US" altLang="ko-KR" sz="1400" smtClean="0">
              <a:solidFill>
                <a:srgbClr val="0000FF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2B2F6C-568F-407F-9D0C-6307F1F51FA0}"/>
              </a:ext>
            </a:extLst>
          </p:cNvPr>
          <p:cNvSpPr/>
          <p:nvPr/>
        </p:nvSpPr>
        <p:spPr>
          <a:xfrm>
            <a:off x="6118433" y="6048357"/>
            <a:ext cx="29102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FF"/>
                </a:solidFill>
              </a:rPr>
              <a:t>DEFAULT </a:t>
            </a:r>
            <a:r>
              <a:rPr lang="ko-KR" altLang="en-US" sz="1400" dirty="0">
                <a:solidFill>
                  <a:srgbClr val="0000FF"/>
                </a:solidFill>
              </a:rPr>
              <a:t>테이블 스페이스 지정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23BAB7-C54D-4389-8FC9-2B412B78D35D}"/>
              </a:ext>
            </a:extLst>
          </p:cNvPr>
          <p:cNvSpPr/>
          <p:nvPr/>
        </p:nvSpPr>
        <p:spPr>
          <a:xfrm>
            <a:off x="1614519" y="596386"/>
            <a:ext cx="417195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ALTER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SET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"_ORACLE_SCRIPT"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DA8939-963A-4728-B6AA-C322EBE633B8}"/>
              </a:ext>
            </a:extLst>
          </p:cNvPr>
          <p:cNvSpPr/>
          <p:nvPr/>
        </p:nvSpPr>
        <p:spPr>
          <a:xfrm>
            <a:off x="5872193" y="588146"/>
            <a:ext cx="56435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</a:rPr>
              <a:t>현재 </a:t>
            </a:r>
            <a:r>
              <a:rPr lang="ko-KR" altLang="en-US" sz="1400">
                <a:solidFill>
                  <a:srgbClr val="0000FF"/>
                </a:solidFill>
              </a:rPr>
              <a:t>세션 </a:t>
            </a:r>
            <a:r>
              <a:rPr lang="ko-KR" altLang="en-US" sz="1400" smtClean="0">
                <a:solidFill>
                  <a:srgbClr val="0000FF"/>
                </a:solidFill>
              </a:rPr>
              <a:t>설정</a:t>
            </a:r>
            <a:r>
              <a:rPr lang="en-US" altLang="ko-KR" sz="1400" smtClean="0">
                <a:solidFill>
                  <a:srgbClr val="0000FF"/>
                </a:solidFill>
              </a:rPr>
              <a:t>, </a:t>
            </a:r>
            <a:r>
              <a:rPr lang="ko-KR" altLang="en-US" sz="1400" smtClean="0">
                <a:solidFill>
                  <a:srgbClr val="0000FF"/>
                </a:solidFill>
              </a:rPr>
              <a:t>반드시 실행 후 아래의 명령어를 수행해야함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02AFA4-34A0-47D4-AB5F-E22372984C0A}"/>
              </a:ext>
            </a:extLst>
          </p:cNvPr>
          <p:cNvSpPr/>
          <p:nvPr/>
        </p:nvSpPr>
        <p:spPr>
          <a:xfrm>
            <a:off x="1612922" y="1361566"/>
            <a:ext cx="356379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OT IDENTIFIED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1234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16A98A-EDC2-4A99-B3F3-BFC3C226CF88}"/>
              </a:ext>
            </a:extLst>
          </p:cNvPr>
          <p:cNvSpPr/>
          <p:nvPr/>
        </p:nvSpPr>
        <p:spPr>
          <a:xfrm>
            <a:off x="1612922" y="2141822"/>
            <a:ext cx="366318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GRANT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RESOURCE, DBA </a:t>
            </a:r>
            <a:r>
              <a:rPr lang="en-US" altLang="ko-KR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OT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786469" y="3377440"/>
            <a:ext cx="3848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en-US" altLang="ko-KR" sz="1050" smtClean="0">
                <a:solidFill>
                  <a:srgbClr val="FF0000"/>
                </a:solidFill>
              </a:rPr>
              <a:t>"leeko"</a:t>
            </a:r>
            <a:r>
              <a:rPr lang="ko-KR" altLang="en-US" sz="1050" smtClean="0">
                <a:solidFill>
                  <a:srgbClr val="FF0000"/>
                </a:solidFill>
              </a:rPr>
              <a:t>는 </a:t>
            </a:r>
            <a:r>
              <a:rPr lang="ko-KR" altLang="en-US" sz="1050">
                <a:solidFill>
                  <a:srgbClr val="FF0000"/>
                </a:solidFill>
              </a:rPr>
              <a:t>강사 </a:t>
            </a:r>
            <a:r>
              <a:rPr lang="en-US" altLang="ko-KR" sz="1050">
                <a:solidFill>
                  <a:srgbClr val="FF0000"/>
                </a:solidFill>
              </a:rPr>
              <a:t>PC</a:t>
            </a:r>
            <a:r>
              <a:rPr lang="ko-KR" altLang="en-US" sz="1050">
                <a:solidFill>
                  <a:srgbClr val="FF0000"/>
                </a:solidFill>
              </a:rPr>
              <a:t>의 윈도우 운영체제 계정명임</a:t>
            </a:r>
            <a:endParaRPr lang="en-US" altLang="ko-KR" sz="1050">
              <a:solidFill>
                <a:srgbClr val="FF0000"/>
              </a:solidFill>
            </a:endParaRPr>
          </a:p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050">
                <a:solidFill>
                  <a:srgbClr val="FF0000"/>
                </a:solidFill>
              </a:rPr>
              <a:t>해당 부분을 각자 자신의 </a:t>
            </a:r>
            <a:r>
              <a:rPr lang="en-US" altLang="ko-KR" sz="1050">
                <a:solidFill>
                  <a:srgbClr val="FF0000"/>
                </a:solidFill>
              </a:rPr>
              <a:t>PC</a:t>
            </a:r>
            <a:r>
              <a:rPr lang="ko-KR" altLang="en-US" sz="1050">
                <a:solidFill>
                  <a:srgbClr val="FF0000"/>
                </a:solidFill>
              </a:rPr>
              <a:t>의 윈도우 계정명으로 </a:t>
            </a:r>
            <a:r>
              <a:rPr lang="ko-KR" altLang="en-US" sz="1050" smtClean="0">
                <a:solidFill>
                  <a:srgbClr val="FF0000"/>
                </a:solidFill>
              </a:rPr>
              <a:t>변경해야함</a:t>
            </a:r>
            <a:endParaRPr lang="en-US" altLang="ko-KR" sz="1050" smtClean="0">
              <a:solidFill>
                <a:srgbClr val="FF0000"/>
              </a:solidFill>
            </a:endParaRPr>
          </a:p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050" smtClean="0">
                <a:solidFill>
                  <a:srgbClr val="FF0000"/>
                </a:solidFill>
              </a:rPr>
              <a:t>자신의 윈도우 계정명을 찾기가 힘들다면 </a:t>
            </a:r>
            <a:r>
              <a:rPr lang="en-US" altLang="ko-KR" sz="1050" smtClean="0">
                <a:solidFill>
                  <a:srgbClr val="FF0000"/>
                </a:solidFill>
              </a:rPr>
              <a:t>C:\app </a:t>
            </a:r>
            <a:r>
              <a:rPr lang="ko-KR" altLang="en-US" sz="1050" smtClean="0">
                <a:solidFill>
                  <a:srgbClr val="FF0000"/>
                </a:solidFill>
              </a:rPr>
              <a:t>위치에 바로 아래 있는 폴더명이 바로 자신의 윈도우 계정명임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80575" y="4654712"/>
            <a:ext cx="3848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en-US" altLang="ko-KR" sz="1050" smtClean="0">
                <a:solidFill>
                  <a:srgbClr val="FF0000"/>
                </a:solidFill>
              </a:rPr>
              <a:t>"leeko"</a:t>
            </a:r>
            <a:r>
              <a:rPr lang="ko-KR" altLang="en-US" sz="1050" smtClean="0">
                <a:solidFill>
                  <a:srgbClr val="FF0000"/>
                </a:solidFill>
              </a:rPr>
              <a:t>는 </a:t>
            </a:r>
            <a:r>
              <a:rPr lang="ko-KR" altLang="en-US" sz="1050">
                <a:solidFill>
                  <a:srgbClr val="FF0000"/>
                </a:solidFill>
              </a:rPr>
              <a:t>강사 </a:t>
            </a:r>
            <a:r>
              <a:rPr lang="en-US" altLang="ko-KR" sz="1050">
                <a:solidFill>
                  <a:srgbClr val="FF0000"/>
                </a:solidFill>
              </a:rPr>
              <a:t>PC</a:t>
            </a:r>
            <a:r>
              <a:rPr lang="ko-KR" altLang="en-US" sz="1050">
                <a:solidFill>
                  <a:srgbClr val="FF0000"/>
                </a:solidFill>
              </a:rPr>
              <a:t>의 윈도우 운영체제 계정명임</a:t>
            </a:r>
            <a:endParaRPr lang="en-US" altLang="ko-KR" sz="1050">
              <a:solidFill>
                <a:srgbClr val="FF0000"/>
              </a:solidFill>
            </a:endParaRPr>
          </a:p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050">
                <a:solidFill>
                  <a:srgbClr val="FF0000"/>
                </a:solidFill>
              </a:rPr>
              <a:t>해당 부분을 각자 자신의 </a:t>
            </a:r>
            <a:r>
              <a:rPr lang="en-US" altLang="ko-KR" sz="1050">
                <a:solidFill>
                  <a:srgbClr val="FF0000"/>
                </a:solidFill>
              </a:rPr>
              <a:t>PC</a:t>
            </a:r>
            <a:r>
              <a:rPr lang="ko-KR" altLang="en-US" sz="1050">
                <a:solidFill>
                  <a:srgbClr val="FF0000"/>
                </a:solidFill>
              </a:rPr>
              <a:t>의 윈도우 계정명으로 </a:t>
            </a:r>
            <a:r>
              <a:rPr lang="ko-KR" altLang="en-US" sz="1050" smtClean="0">
                <a:solidFill>
                  <a:srgbClr val="FF0000"/>
                </a:solidFill>
              </a:rPr>
              <a:t>변경해야함</a:t>
            </a:r>
            <a:endParaRPr lang="en-US" altLang="ko-KR" sz="1050" smtClean="0">
              <a:solidFill>
                <a:srgbClr val="FF0000"/>
              </a:solidFill>
            </a:endParaRPr>
          </a:p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050" smtClean="0">
                <a:solidFill>
                  <a:srgbClr val="FF0000"/>
                </a:solidFill>
              </a:rPr>
              <a:t>자신의 윈도우 계정명을 찾기가 힘들다면 </a:t>
            </a:r>
            <a:r>
              <a:rPr lang="en-US" altLang="ko-KR" sz="1050" smtClean="0">
                <a:solidFill>
                  <a:srgbClr val="FF0000"/>
                </a:solidFill>
              </a:rPr>
              <a:t>C:\app </a:t>
            </a:r>
            <a:r>
              <a:rPr lang="ko-KR" altLang="en-US" sz="1050" smtClean="0">
                <a:solidFill>
                  <a:srgbClr val="FF0000"/>
                </a:solidFill>
              </a:rPr>
              <a:t>위치에 바로 아래 있는 폴더명이 바로 자신의 윈도우 계정명임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4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3. SQLPLUS </a:t>
            </a:r>
            <a:r>
              <a:rPr lang="ko-KR" altLang="en-US" dirty="0"/>
              <a:t>활용을 통한  실습 환경 구축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EAC8D9-CCF6-4A86-83AC-6B9A052A4891}"/>
              </a:ext>
            </a:extLst>
          </p:cNvPr>
          <p:cNvSpPr/>
          <p:nvPr/>
        </p:nvSpPr>
        <p:spPr>
          <a:xfrm>
            <a:off x="1353600" y="217577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실습 스키마 다운로드</a:t>
            </a:r>
          </a:p>
        </p:txBody>
      </p:sp>
      <p:sp>
        <p:nvSpPr>
          <p:cNvPr id="9" name="직사각형 8">
            <a:hlinkClick r:id="rId3"/>
            <a:extLst>
              <a:ext uri="{FF2B5EF4-FFF2-40B4-BE49-F238E27FC236}">
                <a16:creationId xmlns:a16="http://schemas.microsoft.com/office/drawing/2014/main" id="{E050C306-C4E1-42EF-923D-5079FA405367}"/>
              </a:ext>
            </a:extLst>
          </p:cNvPr>
          <p:cNvSpPr/>
          <p:nvPr/>
        </p:nvSpPr>
        <p:spPr>
          <a:xfrm>
            <a:off x="1583358" y="615893"/>
            <a:ext cx="8411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u="sng" dirty="0">
                <a:solidFill>
                  <a:srgbClr val="0000FF"/>
                </a:solidFill>
                <a:latin typeface="+mn-ea"/>
              </a:rPr>
              <a:t>https://drive.google.com/file/d/19gam_n_5pXSTjrEwfbMA_YEgiU8g8f_E/view?usp=sharing</a:t>
            </a:r>
            <a:endParaRPr lang="ko-KR" altLang="en-US" sz="1400" u="sng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4BF667-F208-49FD-8758-5A88D3527AD7}"/>
              </a:ext>
            </a:extLst>
          </p:cNvPr>
          <p:cNvSpPr/>
          <p:nvPr/>
        </p:nvSpPr>
        <p:spPr>
          <a:xfrm>
            <a:off x="1583358" y="957511"/>
            <a:ext cx="92116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ko-KR" altLang="en-US" sz="1400" b="1" dirty="0">
                <a:latin typeface="+mn-ea"/>
              </a:rPr>
              <a:t>다운로드 받은 oracle-sample-database.zip 파일의 압축을 </a:t>
            </a:r>
            <a:r>
              <a:rPr lang="en-US" altLang="ko-KR" sz="1400" b="1" dirty="0">
                <a:latin typeface="+mn-ea"/>
              </a:rPr>
              <a:t>C:\oracle-sample-database </a:t>
            </a:r>
            <a:r>
              <a:rPr lang="ko-KR" altLang="en-US" sz="1400" b="1" dirty="0">
                <a:latin typeface="+mn-ea"/>
              </a:rPr>
              <a:t>위치에 해제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899D4A6-E2DE-4FA4-8C1C-A5168D85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1265288"/>
            <a:ext cx="5242698" cy="44348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F3C60A2-A214-429B-9B83-2C41C3047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309288"/>
              </p:ext>
            </p:extLst>
          </p:nvPr>
        </p:nvGraphicFramePr>
        <p:xfrm>
          <a:off x="3534363" y="3773821"/>
          <a:ext cx="7946437" cy="1955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37084">
                  <a:extLst>
                    <a:ext uri="{9D8B030D-6E8A-4147-A177-3AD203B41FA5}">
                      <a16:colId xmlns:a16="http://schemas.microsoft.com/office/drawing/2014/main" val="3205388036"/>
                    </a:ext>
                  </a:extLst>
                </a:gridCol>
                <a:gridCol w="4309353">
                  <a:extLst>
                    <a:ext uri="{9D8B030D-6E8A-4147-A177-3AD203B41FA5}">
                      <a16:colId xmlns:a16="http://schemas.microsoft.com/office/drawing/2014/main" val="4261595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파일명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05828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ot_create_user.sql</a:t>
                      </a:r>
                      <a:endParaRPr lang="ko-KR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creating OT user and grant privileges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503406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rgbClr val="EE234B"/>
                          </a:solidFill>
                        </a:rPr>
                        <a:t>ot_schema.sql</a:t>
                      </a:r>
                      <a:endParaRPr lang="ko-KR" altLang="en-US" sz="1600" dirty="0">
                        <a:solidFill>
                          <a:srgbClr val="EE234B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creating database objects such as tables, constraints, etc.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727039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rgbClr val="EE234B"/>
                          </a:solidFill>
                        </a:rPr>
                        <a:t>ot_data.sql</a:t>
                      </a:r>
                      <a:endParaRPr lang="ko-KR" altLang="en-US" sz="1600" dirty="0">
                        <a:solidFill>
                          <a:srgbClr val="EE234B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loading data into the tables.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13605"/>
                  </a:ext>
                </a:extLst>
              </a:tr>
              <a:tr h="266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ot_drop.sql</a:t>
                      </a:r>
                      <a:endParaRPr lang="ko-KR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removing all objects in the sample database.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31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0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3. SQLPLUS </a:t>
            </a:r>
            <a:r>
              <a:rPr lang="ko-KR" altLang="en-US" dirty="0"/>
              <a:t>활용을 통한  실습 환경 구축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EAC8D9-CCF6-4A86-83AC-6B9A052A4891}"/>
              </a:ext>
            </a:extLst>
          </p:cNvPr>
          <p:cNvSpPr/>
          <p:nvPr/>
        </p:nvSpPr>
        <p:spPr>
          <a:xfrm>
            <a:off x="1353600" y="215179"/>
            <a:ext cx="223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Open Sans"/>
              </a:rPr>
              <a:t>SQLPLUS </a:t>
            </a:r>
            <a:r>
              <a:rPr lang="ko-KR" altLang="en-US" b="1" dirty="0">
                <a:solidFill>
                  <a:srgbClr val="000000"/>
                </a:solidFill>
                <a:latin typeface="Open Sans"/>
              </a:rPr>
              <a:t>로 접속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4BF667-F208-49FD-8758-5A88D3527AD7}"/>
              </a:ext>
            </a:extLst>
          </p:cNvPr>
          <p:cNvSpPr/>
          <p:nvPr/>
        </p:nvSpPr>
        <p:spPr>
          <a:xfrm>
            <a:off x="1490179" y="647856"/>
            <a:ext cx="7072869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en-US" altLang="ko-KR" sz="1600" dirty="0">
                <a:latin typeface="+mn-ea"/>
              </a:rPr>
              <a:t>CMD</a:t>
            </a:r>
            <a:r>
              <a:rPr lang="ko-KR" altLang="en-US" sz="1600" dirty="0">
                <a:latin typeface="+mn-ea"/>
              </a:rPr>
              <a:t> 창을 열어서 아래의 명령을 수행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B50A4A-DA8E-492D-B669-2364C741D536}"/>
              </a:ext>
            </a:extLst>
          </p:cNvPr>
          <p:cNvSpPr/>
          <p:nvPr/>
        </p:nvSpPr>
        <p:spPr>
          <a:xfrm>
            <a:off x="1490178" y="1071006"/>
            <a:ext cx="7072869" cy="5478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Microsoft Windows [Version 10.0.18362.387]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(c) 2019 Microsoft Corporation. All rights reserved.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C:\Users\leeko&gt;</a:t>
            </a:r>
            <a:r>
              <a:rPr lang="en-US" altLang="ko-KR" sz="1400" b="1" dirty="0">
                <a:solidFill>
                  <a:srgbClr val="EE234B"/>
                </a:solidFill>
                <a:latin typeface="Consolas" panose="020B0609020204030204" pitchFamily="49" charset="0"/>
              </a:rPr>
              <a:t>cd C:\oracle-sample-database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C:\oracle-sample-database&gt;</a:t>
            </a:r>
            <a:r>
              <a:rPr lang="en-US" altLang="ko-KR" sz="1400" b="1" dirty="0">
                <a:solidFill>
                  <a:srgbClr val="EE234B"/>
                </a:solidFill>
                <a:latin typeface="Consolas" panose="020B0609020204030204" pitchFamily="49" charset="0"/>
              </a:rPr>
              <a:t>sqlplus </a:t>
            </a:r>
            <a:r>
              <a:rPr lang="en-US" altLang="ko-KR" sz="1400" b="1" dirty="0" err="1">
                <a:solidFill>
                  <a:srgbClr val="EE234B"/>
                </a:solidFill>
                <a:latin typeface="Consolas" panose="020B0609020204030204" pitchFamily="49" charset="0"/>
              </a:rPr>
              <a:t>ot</a:t>
            </a:r>
            <a:r>
              <a:rPr lang="en-US" altLang="ko-KR" sz="1400" b="1" dirty="0">
                <a:solidFill>
                  <a:srgbClr val="EE234B"/>
                </a:solidFill>
                <a:latin typeface="Consolas" panose="020B0609020204030204" pitchFamily="49" charset="0"/>
              </a:rPr>
              <a:t>/1234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SQL*Plus: Release 12.2.0.1.0 Production on </a:t>
            </a:r>
            <a:r>
              <a:rPr lang="ko-KR" altLang="en-US" sz="1400" dirty="0">
                <a:latin typeface="Consolas" panose="020B0609020204030204" pitchFamily="49" charset="0"/>
              </a:rPr>
              <a:t>목 </a:t>
            </a:r>
            <a:r>
              <a:rPr lang="en-US" altLang="ko-KR" sz="1400" dirty="0">
                <a:latin typeface="Consolas" panose="020B0609020204030204" pitchFamily="49" charset="0"/>
              </a:rPr>
              <a:t>5</a:t>
            </a:r>
            <a:r>
              <a:rPr lang="ko-KR" altLang="en-US" sz="1400" dirty="0">
                <a:latin typeface="Consolas" panose="020B0609020204030204" pitchFamily="49" charset="0"/>
              </a:rPr>
              <a:t>월 </a:t>
            </a:r>
            <a:r>
              <a:rPr lang="en-US" altLang="ko-KR" sz="1400" dirty="0">
                <a:latin typeface="Consolas" panose="020B0609020204030204" pitchFamily="49" charset="0"/>
              </a:rPr>
              <a:t>7 00:19:38 2020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Copyright (c) 1982, 2016, Oracle.  All rights reserved.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다음에 접속됨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Oracle Database 12c Enterprise Edition Release 12.2.0.1.0 - 64bit Production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SQL&gt; </a:t>
            </a:r>
            <a:r>
              <a:rPr lang="en-US" altLang="ko-KR" sz="1400" b="1" dirty="0">
                <a:solidFill>
                  <a:srgbClr val="EE234B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400" b="1" dirty="0" err="1">
                <a:solidFill>
                  <a:srgbClr val="EE234B"/>
                </a:solidFill>
                <a:latin typeface="Consolas" panose="020B0609020204030204" pitchFamily="49" charset="0"/>
              </a:rPr>
              <a:t>ot_schema</a:t>
            </a:r>
            <a:endParaRPr lang="en-US" altLang="ko-KR" sz="1400" b="1" dirty="0">
              <a:solidFill>
                <a:srgbClr val="EE234B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테이블이 생성되었습니다</a:t>
            </a:r>
            <a:r>
              <a:rPr lang="en-US" altLang="ko-KR" sz="14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….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테이블이 생성되었습니다</a:t>
            </a:r>
            <a:r>
              <a:rPr lang="en-US" altLang="ko-KR" sz="14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SQL&gt;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C70CA4-1CB6-41A3-A980-4C70E510DA56}"/>
              </a:ext>
            </a:extLst>
          </p:cNvPr>
          <p:cNvSpPr/>
          <p:nvPr/>
        </p:nvSpPr>
        <p:spPr>
          <a:xfrm>
            <a:off x="5851818" y="1740495"/>
            <a:ext cx="23567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</a:rPr>
              <a:t>디렉토리 이동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DC5F7F-78D7-4C1B-8530-69A8E6BDA492}"/>
              </a:ext>
            </a:extLst>
          </p:cNvPr>
          <p:cNvSpPr/>
          <p:nvPr/>
        </p:nvSpPr>
        <p:spPr>
          <a:xfrm>
            <a:off x="5851818" y="2144705"/>
            <a:ext cx="23567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rgbClr val="0000FF"/>
                </a:solidFill>
              </a:rPr>
              <a:t>ot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계정으로 접속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F346AE-C39B-4662-A3DB-FCA4A58DAD16}"/>
              </a:ext>
            </a:extLst>
          </p:cNvPr>
          <p:cNvSpPr/>
          <p:nvPr/>
        </p:nvSpPr>
        <p:spPr>
          <a:xfrm>
            <a:off x="3236432" y="4501952"/>
            <a:ext cx="2615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rgbClr val="0000FF"/>
                </a:solidFill>
              </a:rPr>
              <a:t>ot_schema.sql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파일 실행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8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3. SQLPLUS </a:t>
            </a:r>
            <a:r>
              <a:rPr lang="ko-KR" altLang="en-US" dirty="0"/>
              <a:t>활용을 통한  실습 환경 구축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B50A4A-DA8E-492D-B669-2364C741D536}"/>
              </a:ext>
            </a:extLst>
          </p:cNvPr>
          <p:cNvSpPr/>
          <p:nvPr/>
        </p:nvSpPr>
        <p:spPr>
          <a:xfrm>
            <a:off x="1490178" y="1034611"/>
            <a:ext cx="9330221" cy="52629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SQL&gt; </a:t>
            </a:r>
            <a:r>
              <a:rPr lang="en-US" altLang="ko-KR" sz="1400" b="1" dirty="0">
                <a:solidFill>
                  <a:srgbClr val="EE234B"/>
                </a:solidFill>
                <a:latin typeface="Consolas" panose="020B0609020204030204" pitchFamily="49" charset="0"/>
              </a:rPr>
              <a:t>ALTER SESSION SET NLS_LANGUAGE='AMERICAN';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Session altered.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SQL&gt; </a:t>
            </a:r>
            <a:r>
              <a:rPr lang="en-US" altLang="ko-KR" sz="1400" b="1" dirty="0">
                <a:solidFill>
                  <a:srgbClr val="EE234B"/>
                </a:solidFill>
                <a:latin typeface="Consolas" panose="020B0609020204030204" pitchFamily="49" charset="0"/>
              </a:rPr>
              <a:t>ALTER SESSION SET NLS_DATE_FORMAT = 'DD-MON-RR';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Session altered.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SQL&gt;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EE234B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400" b="1" dirty="0" err="1">
                <a:solidFill>
                  <a:srgbClr val="EE234B"/>
                </a:solidFill>
                <a:latin typeface="Consolas" panose="020B0609020204030204" pitchFamily="49" charset="0"/>
              </a:rPr>
              <a:t>ot_data.sql</a:t>
            </a:r>
            <a:endParaRPr lang="en-US" altLang="ko-KR" sz="1400" b="1" dirty="0">
              <a:solidFill>
                <a:srgbClr val="EE234B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…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Table altered.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Table altered.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SQL&gt; </a:t>
            </a:r>
            <a:r>
              <a:rPr lang="en-US" altLang="ko-KR" sz="1400" dirty="0">
                <a:solidFill>
                  <a:srgbClr val="EE234B"/>
                </a:solidFill>
                <a:latin typeface="Consolas" panose="020B0609020204030204" pitchFamily="49" charset="0"/>
              </a:rPr>
              <a:t>SELECT COUNT(*) FROM contacts;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COUNT(*)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----------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319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SQL&gt;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C70CA4-1CB6-41A3-A980-4C70E510DA56}"/>
              </a:ext>
            </a:extLst>
          </p:cNvPr>
          <p:cNvSpPr/>
          <p:nvPr/>
        </p:nvSpPr>
        <p:spPr>
          <a:xfrm>
            <a:off x="6282628" y="1049755"/>
            <a:ext cx="26153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NLS_LANGUAGE </a:t>
            </a:r>
            <a:r>
              <a:rPr lang="ko-KR" altLang="en-US" sz="1400" dirty="0">
                <a:solidFill>
                  <a:srgbClr val="0000FF"/>
                </a:solidFill>
                <a:latin typeface="+mn-ea"/>
              </a:rPr>
              <a:t>변경</a:t>
            </a:r>
            <a:endParaRPr lang="en-US" altLang="ko-KR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DC5F7F-78D7-4C1B-8530-69A8E6BDA492}"/>
              </a:ext>
            </a:extLst>
          </p:cNvPr>
          <p:cNvSpPr/>
          <p:nvPr/>
        </p:nvSpPr>
        <p:spPr>
          <a:xfrm>
            <a:off x="6896517" y="1917594"/>
            <a:ext cx="2796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NLS_DATE_FORMAT </a:t>
            </a:r>
            <a:r>
              <a:rPr lang="ko-KR" altLang="en-US" sz="1400" dirty="0">
                <a:solidFill>
                  <a:srgbClr val="0000FF"/>
                </a:solidFill>
                <a:latin typeface="+mn-ea"/>
              </a:rPr>
              <a:t>변경</a:t>
            </a:r>
            <a:endParaRPr lang="en-US" altLang="ko-KR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F346AE-C39B-4662-A3DB-FCA4A58DAD16}"/>
              </a:ext>
            </a:extLst>
          </p:cNvPr>
          <p:cNvSpPr/>
          <p:nvPr/>
        </p:nvSpPr>
        <p:spPr>
          <a:xfrm>
            <a:off x="3395772" y="2779735"/>
            <a:ext cx="2615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ot_data.sql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00FF"/>
                </a:solidFill>
                <a:latin typeface="+mn-ea"/>
              </a:rPr>
              <a:t>파일 실행</a:t>
            </a:r>
            <a:endParaRPr lang="en-US" altLang="ko-KR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A51A62-B106-4FC7-8C27-1BFF75BB734D}"/>
              </a:ext>
            </a:extLst>
          </p:cNvPr>
          <p:cNvSpPr/>
          <p:nvPr/>
        </p:nvSpPr>
        <p:spPr>
          <a:xfrm>
            <a:off x="5116999" y="4678747"/>
            <a:ext cx="2615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FF"/>
                </a:solidFill>
                <a:latin typeface="+mn-ea"/>
              </a:rPr>
              <a:t>데이터 확인</a:t>
            </a:r>
            <a:endParaRPr lang="en-US" altLang="ko-KR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E165B-6B6C-493B-BC58-6AC9DF68DFD9}"/>
              </a:ext>
            </a:extLst>
          </p:cNvPr>
          <p:cNvSpPr/>
          <p:nvPr/>
        </p:nvSpPr>
        <p:spPr>
          <a:xfrm>
            <a:off x="1490179" y="647856"/>
            <a:ext cx="933022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/>
            </a:pPr>
            <a:r>
              <a:rPr lang="en-US" altLang="ko-KR" sz="1600" dirty="0">
                <a:latin typeface="+mn-ea"/>
              </a:rPr>
              <a:t>CMD</a:t>
            </a:r>
            <a:r>
              <a:rPr lang="ko-KR" altLang="en-US" sz="1600" dirty="0">
                <a:latin typeface="+mn-ea"/>
              </a:rPr>
              <a:t> 창을 열어서 아래의 명령을 수행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계속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516061-A683-41D9-B354-03881109EC8C}"/>
              </a:ext>
            </a:extLst>
          </p:cNvPr>
          <p:cNvSpPr/>
          <p:nvPr/>
        </p:nvSpPr>
        <p:spPr>
          <a:xfrm>
            <a:off x="1353600" y="215179"/>
            <a:ext cx="223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Open Sans"/>
              </a:rPr>
              <a:t>SQLPLUS </a:t>
            </a:r>
            <a:r>
              <a:rPr lang="ko-KR" altLang="en-US" b="1" dirty="0">
                <a:solidFill>
                  <a:srgbClr val="000000"/>
                </a:solidFill>
                <a:latin typeface="Open Sans"/>
              </a:rPr>
              <a:t>로 접속</a:t>
            </a:r>
          </a:p>
        </p:txBody>
      </p:sp>
    </p:spTree>
    <p:extLst>
      <p:ext uri="{BB962C8B-B14F-4D97-AF65-F5344CB8AC3E}">
        <p14:creationId xmlns:p14="http://schemas.microsoft.com/office/powerpoint/2010/main" val="412183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804FDE1-9075-4E7A-985C-07ADC9DD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24" y="719777"/>
            <a:ext cx="7639050" cy="5629275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3. SQLPLUS </a:t>
            </a:r>
            <a:r>
              <a:rPr lang="ko-KR" altLang="en-US" dirty="0"/>
              <a:t>활용을 통한  실습 환경 구축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53600" y="220406"/>
            <a:ext cx="459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OT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계정으로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DBEAVER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를 통한 오라클 접속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C3F4E9-7634-48C3-84FF-882716AFC688}"/>
              </a:ext>
            </a:extLst>
          </p:cNvPr>
          <p:cNvSpPr/>
          <p:nvPr/>
        </p:nvSpPr>
        <p:spPr>
          <a:xfrm>
            <a:off x="9159794" y="1012815"/>
            <a:ext cx="290503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Host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>
                <a:latin typeface="+mn-ea"/>
              </a:rPr>
              <a:t>127.0.0.1 </a:t>
            </a:r>
            <a:r>
              <a:rPr lang="ko-KR" altLang="en-US" sz="1400" dirty="0">
                <a:latin typeface="+mn-ea"/>
              </a:rPr>
              <a:t>을 입력한다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Database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>
                <a:latin typeface="+mn-ea"/>
              </a:rPr>
              <a:t>orcl12cr2</a:t>
            </a:r>
            <a:r>
              <a:rPr lang="ko-KR" altLang="en-US" sz="1400" dirty="0">
                <a:latin typeface="+mn-ea"/>
              </a:rPr>
              <a:t>를 선택한다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Username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 err="1">
                <a:latin typeface="+mn-ea"/>
              </a:rPr>
              <a:t>ot</a:t>
            </a:r>
            <a:r>
              <a:rPr lang="ko-KR" altLang="en-US" sz="1400" dirty="0">
                <a:latin typeface="+mn-ea"/>
              </a:rPr>
              <a:t>를 입력한다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Password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>
                <a:latin typeface="+mn-ea"/>
              </a:rPr>
              <a:t>1234</a:t>
            </a:r>
            <a:r>
              <a:rPr lang="ko-KR" altLang="en-US" sz="1400" dirty="0">
                <a:latin typeface="+mn-ea"/>
              </a:rPr>
              <a:t>를 입력한다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Client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OraDB12Home1</a:t>
            </a:r>
            <a:r>
              <a:rPr lang="ko-KR" altLang="en-US" sz="1400" dirty="0">
                <a:latin typeface="+mn-ea"/>
              </a:rPr>
              <a:t>을 선택한다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25BB77-0AED-45F2-864F-184066C87ABF}"/>
              </a:ext>
            </a:extLst>
          </p:cNvPr>
          <p:cNvSpPr/>
          <p:nvPr/>
        </p:nvSpPr>
        <p:spPr>
          <a:xfrm>
            <a:off x="2362347" y="2414709"/>
            <a:ext cx="774285" cy="22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27C11F-C2EE-45D6-ADEB-D15389E8DF99}"/>
              </a:ext>
            </a:extLst>
          </p:cNvPr>
          <p:cNvSpPr/>
          <p:nvPr/>
        </p:nvSpPr>
        <p:spPr>
          <a:xfrm>
            <a:off x="2357655" y="2703323"/>
            <a:ext cx="774285" cy="22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FF833C-D62C-4257-BA27-C2350D89E97E}"/>
              </a:ext>
            </a:extLst>
          </p:cNvPr>
          <p:cNvSpPr/>
          <p:nvPr/>
        </p:nvSpPr>
        <p:spPr>
          <a:xfrm>
            <a:off x="2610973" y="3525508"/>
            <a:ext cx="1204253" cy="22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72243F-1623-467B-B881-E9FD41E49445}"/>
              </a:ext>
            </a:extLst>
          </p:cNvPr>
          <p:cNvSpPr/>
          <p:nvPr/>
        </p:nvSpPr>
        <p:spPr>
          <a:xfrm>
            <a:off x="2610973" y="3777421"/>
            <a:ext cx="1204253" cy="22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A6417A-2F06-4863-B8BC-71C465AE4260}"/>
              </a:ext>
            </a:extLst>
          </p:cNvPr>
          <p:cNvSpPr/>
          <p:nvPr/>
        </p:nvSpPr>
        <p:spPr>
          <a:xfrm>
            <a:off x="1576424" y="5955458"/>
            <a:ext cx="1204253" cy="271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8D3C6E-8FB6-48E5-9AD6-C0FC3BBCE7B2}"/>
              </a:ext>
            </a:extLst>
          </p:cNvPr>
          <p:cNvSpPr/>
          <p:nvPr/>
        </p:nvSpPr>
        <p:spPr>
          <a:xfrm>
            <a:off x="9157689" y="5635907"/>
            <a:ext cx="2905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Test Connection</a:t>
            </a:r>
            <a:r>
              <a:rPr lang="ko-KR" altLang="en-US" sz="1400" dirty="0">
                <a:latin typeface="+mn-ea"/>
              </a:rPr>
              <a:t>을 하여 접속 가능 여부를 테스트 한다</a:t>
            </a:r>
            <a:r>
              <a:rPr lang="en-US" altLang="ko-KR" sz="1400" dirty="0">
                <a:latin typeface="+mn-ea"/>
              </a:rPr>
              <a:t>.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B9E4C-F610-42F7-B6FC-4F1202E6632A}"/>
              </a:ext>
            </a:extLst>
          </p:cNvPr>
          <p:cNvSpPr/>
          <p:nvPr/>
        </p:nvSpPr>
        <p:spPr>
          <a:xfrm>
            <a:off x="2107865" y="4080428"/>
            <a:ext cx="2210468" cy="271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0449BD-2B52-4707-83C5-63B862215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61" y="2927751"/>
            <a:ext cx="3933825" cy="19240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75C260-A1FD-41E5-8D95-BE4534859854}"/>
              </a:ext>
            </a:extLst>
          </p:cNvPr>
          <p:cNvSpPr/>
          <p:nvPr/>
        </p:nvSpPr>
        <p:spPr>
          <a:xfrm>
            <a:off x="10038022" y="4452794"/>
            <a:ext cx="1204253" cy="271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A78F74E-D95F-4B79-A316-6C0F9E2EE548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 flipV="1">
            <a:off x="2780677" y="4588573"/>
            <a:ext cx="7257345" cy="1502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5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3. SQLPLUS </a:t>
            </a:r>
            <a:r>
              <a:rPr lang="ko-KR" altLang="en-US" dirty="0"/>
              <a:t>활용을 통한  실습 환경 구축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53600" y="218338"/>
            <a:ext cx="2073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테이블 생성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952A1-D7A7-42CA-A694-5C4D801A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747" y="600207"/>
            <a:ext cx="6731249" cy="58402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DC8B6B-60E5-4572-981D-E8C17C210B45}"/>
              </a:ext>
            </a:extLst>
          </p:cNvPr>
          <p:cNvSpPr/>
          <p:nvPr/>
        </p:nvSpPr>
        <p:spPr>
          <a:xfrm>
            <a:off x="2167128" y="2231136"/>
            <a:ext cx="1993391" cy="2212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3. SQLPLUS </a:t>
            </a:r>
            <a:r>
              <a:rPr lang="ko-KR" altLang="en-US" dirty="0"/>
              <a:t>활용을 통한  실습 환경 구축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EAC8D9-CCF6-4A86-83AC-6B9A052A4891}"/>
              </a:ext>
            </a:extLst>
          </p:cNvPr>
          <p:cNvSpPr/>
          <p:nvPr/>
        </p:nvSpPr>
        <p:spPr>
          <a:xfrm>
            <a:off x="1353600" y="215179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구축된 실습 환경의 데이터 모델</a:t>
            </a:r>
          </a:p>
        </p:txBody>
      </p:sp>
      <p:pic>
        <p:nvPicPr>
          <p:cNvPr id="2050" name="Picture 2" descr="Oracle Sample Database">
            <a:extLst>
              <a:ext uri="{FF2B5EF4-FFF2-40B4-BE49-F238E27FC236}">
                <a16:creationId xmlns:a16="http://schemas.microsoft.com/office/drawing/2014/main" id="{708F26D7-BE3A-43AC-887F-40DEAE48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695325"/>
            <a:ext cx="4482317" cy="489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24B55A-68B0-436F-A53F-1CDF81F15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25" y="828675"/>
            <a:ext cx="5667375" cy="26560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9FBBB9-782B-408F-8A5A-6E3F97916A70}"/>
              </a:ext>
            </a:extLst>
          </p:cNvPr>
          <p:cNvSpPr/>
          <p:nvPr/>
        </p:nvSpPr>
        <p:spPr>
          <a:xfrm>
            <a:off x="5984092" y="3511881"/>
            <a:ext cx="57507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en-US" altLang="ko-KR" sz="1400" dirty="0">
                <a:latin typeface="+mn-ea"/>
              </a:rPr>
              <a:t>Part1</a:t>
            </a:r>
            <a:r>
              <a:rPr lang="ko-KR" altLang="en-US" sz="1400" dirty="0">
                <a:latin typeface="+mn-ea"/>
              </a:rPr>
              <a:t> 데이터베이스 개론 강의에서 진행하는 </a:t>
            </a:r>
            <a:r>
              <a:rPr lang="en-US" altLang="ko-KR" sz="1400" dirty="0">
                <a:latin typeface="+mn-ea"/>
              </a:rPr>
              <a:t>SQL </a:t>
            </a:r>
            <a:r>
              <a:rPr lang="ko-KR" altLang="en-US" sz="1400" dirty="0">
                <a:latin typeface="+mn-ea"/>
              </a:rPr>
              <a:t>실습 진행은 해당 테이블들을 이용하여 진행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별도의 테이블 생성이 필요한 경우는 별도의 실습환경을 구축할 것임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91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7ABE4A9-0E2E-45E8-86C2-53BF8FA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b="1" dirty="0"/>
              <a:t>4-4. </a:t>
            </a:r>
            <a:r>
              <a:rPr lang="ko-KR" altLang="en-US" sz="5400" b="1" dirty="0"/>
              <a:t>오라클 기본 아키텍처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36D08-3177-4204-9E1A-503C2FAC8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데이터베이스 설치</a:t>
            </a:r>
          </a:p>
        </p:txBody>
      </p:sp>
    </p:spTree>
    <p:extLst>
      <p:ext uri="{BB962C8B-B14F-4D97-AF65-F5344CB8AC3E}">
        <p14:creationId xmlns:p14="http://schemas.microsoft.com/office/powerpoint/2010/main" val="392521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633AA9-F935-4820-BCD7-EAB2BF6AAE5B}"/>
              </a:ext>
            </a:extLst>
          </p:cNvPr>
          <p:cNvSpPr/>
          <p:nvPr/>
        </p:nvSpPr>
        <p:spPr>
          <a:xfrm>
            <a:off x="1484930" y="624617"/>
            <a:ext cx="10134913" cy="56116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오라클 기본 아키텍처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EAC8D9-CCF6-4A86-83AC-6B9A052A4891}"/>
              </a:ext>
            </a:extLst>
          </p:cNvPr>
          <p:cNvSpPr/>
          <p:nvPr/>
        </p:nvSpPr>
        <p:spPr>
          <a:xfrm>
            <a:off x="1353600" y="219845"/>
            <a:ext cx="4307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현재까지 설치된 오라클 서버의 아키텍처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C613523-8C98-401A-900D-CB8E295A26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97936" y="1606318"/>
            <a:ext cx="537045" cy="5842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8B7F64-8102-4178-898C-F6834AFDDE24}"/>
              </a:ext>
            </a:extLst>
          </p:cNvPr>
          <p:cNvSpPr txBox="1"/>
          <p:nvPr/>
        </p:nvSpPr>
        <p:spPr>
          <a:xfrm>
            <a:off x="7212521" y="671307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개인 실습 </a:t>
            </a:r>
            <a:r>
              <a:rPr lang="en-US" altLang="ko-KR" sz="1400" dirty="0">
                <a:latin typeface="+mn-ea"/>
              </a:rPr>
              <a:t>PC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0DEA0F-A720-485A-8C95-E656581EBA5C}"/>
              </a:ext>
            </a:extLst>
          </p:cNvPr>
          <p:cNvSpPr/>
          <p:nvPr/>
        </p:nvSpPr>
        <p:spPr>
          <a:xfrm>
            <a:off x="3777432" y="1003749"/>
            <a:ext cx="7542165" cy="50723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47A44D-6801-4842-9AEA-37DA50189FED}"/>
              </a:ext>
            </a:extLst>
          </p:cNvPr>
          <p:cNvSpPr txBox="1"/>
          <p:nvPr/>
        </p:nvSpPr>
        <p:spPr>
          <a:xfrm>
            <a:off x="6903060" y="1025805"/>
            <a:ext cx="1630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Oracle DBMS </a:t>
            </a:r>
            <a:r>
              <a:rPr lang="ko-KR" altLang="en-US" sz="1400" dirty="0">
                <a:latin typeface="+mn-ea"/>
              </a:rPr>
              <a:t>서버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070802A-F2E6-41ED-8976-67CD0B189047}"/>
              </a:ext>
            </a:extLst>
          </p:cNvPr>
          <p:cNvGrpSpPr/>
          <p:nvPr/>
        </p:nvGrpSpPr>
        <p:grpSpPr>
          <a:xfrm>
            <a:off x="5302054" y="1412980"/>
            <a:ext cx="5734985" cy="3381187"/>
            <a:chOff x="6096000" y="2069178"/>
            <a:chExt cx="4877261" cy="296518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96204F9-903B-4C14-9B7D-BF555AB46B66}"/>
                </a:ext>
              </a:extLst>
            </p:cNvPr>
            <p:cNvSpPr/>
            <p:nvPr/>
          </p:nvSpPr>
          <p:spPr>
            <a:xfrm>
              <a:off x="6096000" y="2069178"/>
              <a:ext cx="4877261" cy="29651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D97963-6B3E-484E-89CA-B8321F51F03D}"/>
                </a:ext>
              </a:extLst>
            </p:cNvPr>
            <p:cNvSpPr txBox="1"/>
            <p:nvPr/>
          </p:nvSpPr>
          <p:spPr>
            <a:xfrm>
              <a:off x="7770446" y="2090481"/>
              <a:ext cx="1639236" cy="269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INSTANCE(orcl12cr2)</a:t>
              </a:r>
              <a:endParaRPr lang="ko-KR" altLang="en-US" sz="1400" dirty="0">
                <a:latin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A6023F-96DC-42EA-AD86-30C4B04523E2}"/>
              </a:ext>
            </a:extLst>
          </p:cNvPr>
          <p:cNvGrpSpPr/>
          <p:nvPr/>
        </p:nvGrpSpPr>
        <p:grpSpPr>
          <a:xfrm>
            <a:off x="5562568" y="1806288"/>
            <a:ext cx="5182210" cy="1983464"/>
            <a:chOff x="6653326" y="2492802"/>
            <a:chExt cx="3762606" cy="202162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1945595-9A24-4DA7-B630-7526664E90EE}"/>
                </a:ext>
              </a:extLst>
            </p:cNvPr>
            <p:cNvSpPr/>
            <p:nvPr/>
          </p:nvSpPr>
          <p:spPr>
            <a:xfrm>
              <a:off x="6653326" y="2492802"/>
              <a:ext cx="3762606" cy="20216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858C5D-71B5-4B09-9DD8-AFFF4F17BC32}"/>
                </a:ext>
              </a:extLst>
            </p:cNvPr>
            <p:cNvSpPr txBox="1"/>
            <p:nvPr/>
          </p:nvSpPr>
          <p:spPr>
            <a:xfrm>
              <a:off x="8277466" y="2512982"/>
              <a:ext cx="380310" cy="313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SGA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FEB4E7-AA0F-4FEF-864A-F57C1CAE9CCF}"/>
              </a:ext>
            </a:extLst>
          </p:cNvPr>
          <p:cNvSpPr/>
          <p:nvPr/>
        </p:nvSpPr>
        <p:spPr>
          <a:xfrm>
            <a:off x="5788985" y="2232263"/>
            <a:ext cx="1623580" cy="14171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B9F493-6AAB-4A9F-9AF0-B0F8D524ADC2}"/>
              </a:ext>
            </a:extLst>
          </p:cNvPr>
          <p:cNvSpPr txBox="1"/>
          <p:nvPr/>
        </p:nvSpPr>
        <p:spPr>
          <a:xfrm>
            <a:off x="6053503" y="2261379"/>
            <a:ext cx="1197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Shared Pool</a:t>
            </a:r>
            <a:endParaRPr lang="ko-KR" altLang="en-US" sz="1400" dirty="0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6A17E9A-6ED4-4B1E-A9C5-4C7FC2AA5672}"/>
              </a:ext>
            </a:extLst>
          </p:cNvPr>
          <p:cNvSpPr/>
          <p:nvPr/>
        </p:nvSpPr>
        <p:spPr>
          <a:xfrm>
            <a:off x="5930265" y="2567440"/>
            <a:ext cx="1286841" cy="2857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Library Cache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4DF39E6-1468-449D-BE52-653AF5CC5016}"/>
              </a:ext>
            </a:extLst>
          </p:cNvPr>
          <p:cNvSpPr/>
          <p:nvPr/>
        </p:nvSpPr>
        <p:spPr>
          <a:xfrm>
            <a:off x="5930265" y="2918397"/>
            <a:ext cx="1286841" cy="2857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Dictionary Cache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C67B5EE-638E-45E1-A36E-B6FE4E3C5889}"/>
              </a:ext>
            </a:extLst>
          </p:cNvPr>
          <p:cNvSpPr/>
          <p:nvPr/>
        </p:nvSpPr>
        <p:spPr>
          <a:xfrm>
            <a:off x="7527239" y="2232264"/>
            <a:ext cx="1623580" cy="9360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Buffer Cache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74E2FA0-233A-4E53-BFBC-D857775B50BF}"/>
              </a:ext>
            </a:extLst>
          </p:cNvPr>
          <p:cNvSpPr/>
          <p:nvPr/>
        </p:nvSpPr>
        <p:spPr>
          <a:xfrm>
            <a:off x="7527239" y="3206194"/>
            <a:ext cx="1623580" cy="443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Stream Pool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71F77A-70FA-4752-9018-0D39BFF48033}"/>
              </a:ext>
            </a:extLst>
          </p:cNvPr>
          <p:cNvSpPr/>
          <p:nvPr/>
        </p:nvSpPr>
        <p:spPr>
          <a:xfrm>
            <a:off x="9218928" y="2232264"/>
            <a:ext cx="1379326" cy="443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Redo Log Buffer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D870C52-7EA4-4801-BDEC-530A2A7048BF}"/>
              </a:ext>
            </a:extLst>
          </p:cNvPr>
          <p:cNvSpPr/>
          <p:nvPr/>
        </p:nvSpPr>
        <p:spPr>
          <a:xfrm>
            <a:off x="9218928" y="2725110"/>
            <a:ext cx="1379326" cy="443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Large Pool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BBF5704-CE41-44CD-B472-A060EBA187A6}"/>
              </a:ext>
            </a:extLst>
          </p:cNvPr>
          <p:cNvSpPr/>
          <p:nvPr/>
        </p:nvSpPr>
        <p:spPr>
          <a:xfrm>
            <a:off x="9218928" y="3217956"/>
            <a:ext cx="1379326" cy="443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Java Pool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2F3AAFE-B8C8-4E3E-93FA-681DDD9430D4}"/>
              </a:ext>
            </a:extLst>
          </p:cNvPr>
          <p:cNvGrpSpPr/>
          <p:nvPr/>
        </p:nvGrpSpPr>
        <p:grpSpPr>
          <a:xfrm>
            <a:off x="5562568" y="3862113"/>
            <a:ext cx="5182209" cy="776602"/>
            <a:chOff x="6653326" y="2480735"/>
            <a:chExt cx="3762606" cy="203368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1CF1B96-95EC-43A6-A8BF-89EA08DA8EF2}"/>
                </a:ext>
              </a:extLst>
            </p:cNvPr>
            <p:cNvSpPr/>
            <p:nvPr/>
          </p:nvSpPr>
          <p:spPr>
            <a:xfrm>
              <a:off x="6653326" y="2492802"/>
              <a:ext cx="3762606" cy="20216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AB2E64-4445-4AA7-85B3-E86B4ED43F19}"/>
                </a:ext>
              </a:extLst>
            </p:cNvPr>
            <p:cNvSpPr txBox="1"/>
            <p:nvPr/>
          </p:nvSpPr>
          <p:spPr>
            <a:xfrm>
              <a:off x="8176089" y="2480735"/>
              <a:ext cx="733570" cy="805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Processes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B5B4762-00FA-4783-925F-21AD6E19D2B3}"/>
              </a:ext>
            </a:extLst>
          </p:cNvPr>
          <p:cNvSpPr/>
          <p:nvPr/>
        </p:nvSpPr>
        <p:spPr>
          <a:xfrm>
            <a:off x="6015778" y="4202649"/>
            <a:ext cx="657919" cy="2857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DBWn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31E13B-9B8C-43B8-9ACF-2A87D7576A9B}"/>
              </a:ext>
            </a:extLst>
          </p:cNvPr>
          <p:cNvSpPr/>
          <p:nvPr/>
        </p:nvSpPr>
        <p:spPr>
          <a:xfrm>
            <a:off x="6735464" y="4207026"/>
            <a:ext cx="657919" cy="2857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LGWR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B03A72F-C1BE-433F-9C84-A52469E341CA}"/>
              </a:ext>
            </a:extLst>
          </p:cNvPr>
          <p:cNvSpPr/>
          <p:nvPr/>
        </p:nvSpPr>
        <p:spPr>
          <a:xfrm>
            <a:off x="7462375" y="4202648"/>
            <a:ext cx="657919" cy="2857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PMON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45DD6AC-5F59-4ADF-9F34-6E8DAC989A34}"/>
              </a:ext>
            </a:extLst>
          </p:cNvPr>
          <p:cNvSpPr/>
          <p:nvPr/>
        </p:nvSpPr>
        <p:spPr>
          <a:xfrm>
            <a:off x="8921530" y="4202647"/>
            <a:ext cx="657919" cy="2857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CKPT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D43BF79-8089-46BC-9E59-1B9913AE394D}"/>
              </a:ext>
            </a:extLst>
          </p:cNvPr>
          <p:cNvSpPr/>
          <p:nvPr/>
        </p:nvSpPr>
        <p:spPr>
          <a:xfrm>
            <a:off x="8195599" y="4206848"/>
            <a:ext cx="657919" cy="2857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SMON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E354169-57FD-479C-A9F3-8A5391E5490C}"/>
              </a:ext>
            </a:extLst>
          </p:cNvPr>
          <p:cNvSpPr/>
          <p:nvPr/>
        </p:nvSpPr>
        <p:spPr>
          <a:xfrm>
            <a:off x="9626701" y="4202647"/>
            <a:ext cx="657919" cy="2857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ETC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E32FB45-B0A6-4CDD-BE26-38DCB7DDFEA5}"/>
              </a:ext>
            </a:extLst>
          </p:cNvPr>
          <p:cNvGrpSpPr/>
          <p:nvPr/>
        </p:nvGrpSpPr>
        <p:grpSpPr>
          <a:xfrm>
            <a:off x="4695920" y="4926592"/>
            <a:ext cx="6341119" cy="1028902"/>
            <a:chOff x="6096000" y="2069178"/>
            <a:chExt cx="4877261" cy="296518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9BCD4DB-CB09-49B4-BC6C-07B56B59B75A}"/>
                </a:ext>
              </a:extLst>
            </p:cNvPr>
            <p:cNvSpPr/>
            <p:nvPr/>
          </p:nvSpPr>
          <p:spPr>
            <a:xfrm>
              <a:off x="6096000" y="2069178"/>
              <a:ext cx="4877261" cy="29651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A91E0CA-C383-473C-A9D3-686CBAAECAD9}"/>
                </a:ext>
              </a:extLst>
            </p:cNvPr>
            <p:cNvSpPr txBox="1"/>
            <p:nvPr/>
          </p:nvSpPr>
          <p:spPr>
            <a:xfrm>
              <a:off x="8143391" y="2097660"/>
              <a:ext cx="739818" cy="886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Database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3CCC38D-A02D-4A6F-9DA5-8B6BCF660374}"/>
              </a:ext>
            </a:extLst>
          </p:cNvPr>
          <p:cNvSpPr/>
          <p:nvPr/>
        </p:nvSpPr>
        <p:spPr>
          <a:xfrm>
            <a:off x="4977195" y="5451615"/>
            <a:ext cx="1623580" cy="3768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 File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E5C8E52-82EE-43EC-BAD0-D915E2AB3E02}"/>
              </a:ext>
            </a:extLst>
          </p:cNvPr>
          <p:cNvSpPr/>
          <p:nvPr/>
        </p:nvSpPr>
        <p:spPr>
          <a:xfrm>
            <a:off x="6848068" y="5451615"/>
            <a:ext cx="1623580" cy="3768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Redo Log File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C9CED6C-DCDA-4A39-ABEC-5DA8308CD07C}"/>
              </a:ext>
            </a:extLst>
          </p:cNvPr>
          <p:cNvSpPr/>
          <p:nvPr/>
        </p:nvSpPr>
        <p:spPr>
          <a:xfrm>
            <a:off x="8724630" y="5451615"/>
            <a:ext cx="1623580" cy="3768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Control File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BF9EF28-57F2-4FE7-BF61-35F19B33CDA3}"/>
              </a:ext>
            </a:extLst>
          </p:cNvPr>
          <p:cNvSpPr/>
          <p:nvPr/>
        </p:nvSpPr>
        <p:spPr>
          <a:xfrm>
            <a:off x="2527242" y="1344622"/>
            <a:ext cx="967632" cy="461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SQLPLUS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9EED96A-D180-469A-9D75-88E789040A20}"/>
              </a:ext>
            </a:extLst>
          </p:cNvPr>
          <p:cNvSpPr/>
          <p:nvPr/>
        </p:nvSpPr>
        <p:spPr>
          <a:xfrm>
            <a:off x="2527242" y="1898458"/>
            <a:ext cx="967632" cy="461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DBEAVER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7891065-2263-4576-BC91-EDF6A21C7BCC}"/>
              </a:ext>
            </a:extLst>
          </p:cNvPr>
          <p:cNvSpPr/>
          <p:nvPr/>
        </p:nvSpPr>
        <p:spPr>
          <a:xfrm>
            <a:off x="3931536" y="1384007"/>
            <a:ext cx="1269419" cy="1028902"/>
          </a:xfrm>
          <a:prstGeom prst="ellipse">
            <a:avLst/>
          </a:prstGeom>
          <a:solidFill>
            <a:srgbClr val="BFBFB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Oracle Listener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133B62D-D1D3-4F46-9A34-8DB6CF9E4E2D}"/>
              </a:ext>
            </a:extLst>
          </p:cNvPr>
          <p:cNvCxnSpPr>
            <a:cxnSpLocks/>
            <a:stCxn id="9" idx="3"/>
            <a:endCxn id="70" idx="1"/>
          </p:cNvCxnSpPr>
          <p:nvPr/>
        </p:nvCxnSpPr>
        <p:spPr>
          <a:xfrm flipV="1">
            <a:off x="2234981" y="1575455"/>
            <a:ext cx="292261" cy="3230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222B5F3-3895-4083-9215-893EC1BA320B}"/>
              </a:ext>
            </a:extLst>
          </p:cNvPr>
          <p:cNvCxnSpPr>
            <a:cxnSpLocks/>
            <a:stCxn id="9" idx="3"/>
            <a:endCxn id="71" idx="1"/>
          </p:cNvCxnSpPr>
          <p:nvPr/>
        </p:nvCxnSpPr>
        <p:spPr>
          <a:xfrm>
            <a:off x="2234981" y="1898458"/>
            <a:ext cx="292261" cy="2308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904CD30-716A-4494-BBD0-E9C982547351}"/>
              </a:ext>
            </a:extLst>
          </p:cNvPr>
          <p:cNvCxnSpPr>
            <a:cxnSpLocks/>
            <a:stCxn id="27" idx="2"/>
            <a:endCxn id="70" idx="3"/>
          </p:cNvCxnSpPr>
          <p:nvPr/>
        </p:nvCxnSpPr>
        <p:spPr>
          <a:xfrm flipH="1" flipV="1">
            <a:off x="3494874" y="1575455"/>
            <a:ext cx="436662" cy="3230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7762B54-A964-4E3F-B941-79685509CBB9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3494874" y="1990628"/>
            <a:ext cx="423428" cy="1386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603A81BE-548C-4557-90E4-4C4988F5A58E}"/>
              </a:ext>
            </a:extLst>
          </p:cNvPr>
          <p:cNvSpPr/>
          <p:nvPr/>
        </p:nvSpPr>
        <p:spPr>
          <a:xfrm>
            <a:off x="3919681" y="3487377"/>
            <a:ext cx="1269419" cy="1028902"/>
          </a:xfrm>
          <a:prstGeom prst="ellipse">
            <a:avLst/>
          </a:prstGeom>
          <a:solidFill>
            <a:srgbClr val="BFBFB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Process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9F812B-76B1-4A4A-AB8B-DB5569F4C022}"/>
              </a:ext>
            </a:extLst>
          </p:cNvPr>
          <p:cNvCxnSpPr>
            <a:cxnSpLocks/>
            <a:stCxn id="27" idx="4"/>
            <a:endCxn id="81" idx="0"/>
          </p:cNvCxnSpPr>
          <p:nvPr/>
        </p:nvCxnSpPr>
        <p:spPr>
          <a:xfrm flipH="1">
            <a:off x="4554391" y="2412909"/>
            <a:ext cx="11855" cy="10744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319E15A-C297-4420-9999-FE36B73FA5D8}"/>
              </a:ext>
            </a:extLst>
          </p:cNvPr>
          <p:cNvCxnSpPr>
            <a:cxnSpLocks/>
            <a:stCxn id="40" idx="1"/>
            <a:endCxn id="81" idx="7"/>
          </p:cNvCxnSpPr>
          <p:nvPr/>
        </p:nvCxnSpPr>
        <p:spPr>
          <a:xfrm flipH="1">
            <a:off x="5003198" y="3103574"/>
            <a:ext cx="298856" cy="5344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BEE149-D9DA-4A57-A086-66090FC2B02D}"/>
              </a:ext>
            </a:extLst>
          </p:cNvPr>
          <p:cNvSpPr/>
          <p:nvPr/>
        </p:nvSpPr>
        <p:spPr>
          <a:xfrm>
            <a:off x="8412182" y="4951330"/>
            <a:ext cx="265168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+mn-ea"/>
              </a:rPr>
              <a:t>C:\app\leeko\virtual\oradata\orcl12cr2</a:t>
            </a:r>
            <a:endParaRPr lang="ko-KR" altLang="en-US" sz="1050" dirty="0">
              <a:latin typeface="+mn-ea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6C46515-9923-42FB-9186-F6D4FB269F84}"/>
              </a:ext>
            </a:extLst>
          </p:cNvPr>
          <p:cNvCxnSpPr>
            <a:cxnSpLocks/>
            <a:stCxn id="71" idx="2"/>
            <a:endCxn id="81" idx="2"/>
          </p:cNvCxnSpPr>
          <p:nvPr/>
        </p:nvCxnSpPr>
        <p:spPr>
          <a:xfrm>
            <a:off x="3011058" y="2360124"/>
            <a:ext cx="908623" cy="16417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0B5FEDE-73AE-490D-B6F5-A7E181E9334D}"/>
              </a:ext>
            </a:extLst>
          </p:cNvPr>
          <p:cNvCxnSpPr>
            <a:cxnSpLocks/>
            <a:stCxn id="70" idx="2"/>
            <a:endCxn id="81" idx="1"/>
          </p:cNvCxnSpPr>
          <p:nvPr/>
        </p:nvCxnSpPr>
        <p:spPr>
          <a:xfrm>
            <a:off x="3011058" y="1806288"/>
            <a:ext cx="1094525" cy="18317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63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A88FD72-5400-405F-BCD7-168D8D92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60" y="1065259"/>
            <a:ext cx="5017649" cy="37855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F6F6D2-EE21-4E73-9D0A-C501428E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13" y="1065259"/>
            <a:ext cx="4988177" cy="4593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1. Oracle </a:t>
            </a:r>
            <a:r>
              <a:rPr lang="ko-KR" altLang="en-US" dirty="0"/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53600" y="215071"/>
            <a:ext cx="357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Oracle Database 12cR2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EBE39D-3484-47CC-8574-359E45600958}"/>
              </a:ext>
            </a:extLst>
          </p:cNvPr>
          <p:cNvSpPr/>
          <p:nvPr/>
        </p:nvSpPr>
        <p:spPr>
          <a:xfrm>
            <a:off x="1543049" y="616993"/>
            <a:ext cx="8435808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 startAt="4"/>
            </a:pPr>
            <a:r>
              <a:rPr lang="en-US" altLang="ko-KR" sz="1600" dirty="0">
                <a:latin typeface="+mn-ea"/>
              </a:rPr>
              <a:t>C:\winx64_12201_database\database\setup.exe </a:t>
            </a:r>
            <a:r>
              <a:rPr lang="ko-KR" altLang="en-US" sz="1600" dirty="0">
                <a:latin typeface="+mn-ea"/>
              </a:rPr>
              <a:t>파일을 관리자 권한으로 실행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49ED0A-5978-4B29-8182-C4D683C62FB6}"/>
              </a:ext>
            </a:extLst>
          </p:cNvPr>
          <p:cNvSpPr/>
          <p:nvPr/>
        </p:nvSpPr>
        <p:spPr>
          <a:xfrm>
            <a:off x="2968456" y="2476357"/>
            <a:ext cx="1794043" cy="15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C41E5B4-6F79-431A-917D-63AEC71C5D72}"/>
              </a:ext>
            </a:extLst>
          </p:cNvPr>
          <p:cNvCxnSpPr>
            <a:cxnSpLocks/>
            <a:stCxn id="7" idx="3"/>
            <a:endCxn id="18" idx="0"/>
          </p:cNvCxnSpPr>
          <p:nvPr/>
        </p:nvCxnSpPr>
        <p:spPr>
          <a:xfrm>
            <a:off x="4762499" y="2552629"/>
            <a:ext cx="5527472" cy="2044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12188A-0733-47F4-B821-46FCAC503291}"/>
              </a:ext>
            </a:extLst>
          </p:cNvPr>
          <p:cNvSpPr/>
          <p:nvPr/>
        </p:nvSpPr>
        <p:spPr>
          <a:xfrm>
            <a:off x="9978857" y="4597032"/>
            <a:ext cx="622227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0CE0B5-E490-4EC7-92F7-F3185C8C3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510" y="5043053"/>
            <a:ext cx="3004864" cy="1470616"/>
          </a:xfrm>
          <a:prstGeom prst="rect">
            <a:avLst/>
          </a:prstGeom>
          <a:ln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2E5E15-93EE-451E-8C78-DFF7A5C33E76}"/>
              </a:ext>
            </a:extLst>
          </p:cNvPr>
          <p:cNvSpPr/>
          <p:nvPr/>
        </p:nvSpPr>
        <p:spPr>
          <a:xfrm>
            <a:off x="7374908" y="6227367"/>
            <a:ext cx="753541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64BA9-1C44-4C4B-BC92-AD62A1F055C1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flipH="1">
            <a:off x="7751679" y="4857750"/>
            <a:ext cx="2538292" cy="1369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7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7ABE4A9-0E2E-45E8-86C2-53BF8FA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b="1" dirty="0"/>
              <a:t>4-5. </a:t>
            </a:r>
            <a:r>
              <a:rPr lang="ko-KR" altLang="en-US" sz="5400" b="1" dirty="0"/>
              <a:t>연습 문제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36D08-3177-4204-9E1A-503C2FAC8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데이터베이스 설치</a:t>
            </a:r>
          </a:p>
        </p:txBody>
      </p:sp>
    </p:spTree>
    <p:extLst>
      <p:ext uri="{BB962C8B-B14F-4D97-AF65-F5344CB8AC3E}">
        <p14:creationId xmlns:p14="http://schemas.microsoft.com/office/powerpoint/2010/main" val="248858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2B39C9-560C-447E-87D6-2BA318F84884}"/>
              </a:ext>
            </a:extLst>
          </p:cNvPr>
          <p:cNvSpPr/>
          <p:nvPr/>
        </p:nvSpPr>
        <p:spPr>
          <a:xfrm>
            <a:off x="1353600" y="242242"/>
            <a:ext cx="577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오라클 데이터베이스의 에디션의 종류가 아닌 것은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DAE079-902C-4088-BD44-EF826E6D8309}"/>
              </a:ext>
            </a:extLst>
          </p:cNvPr>
          <p:cNvSpPr/>
          <p:nvPr/>
        </p:nvSpPr>
        <p:spPr>
          <a:xfrm>
            <a:off x="1539665" y="624617"/>
            <a:ext cx="1415772" cy="128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Express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Standard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Enterprise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Premium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ED4519-CC29-41DB-A7DC-ACCB177711A4}"/>
              </a:ext>
            </a:extLst>
          </p:cNvPr>
          <p:cNvSpPr/>
          <p:nvPr/>
        </p:nvSpPr>
        <p:spPr>
          <a:xfrm>
            <a:off x="1353600" y="2367616"/>
            <a:ext cx="10339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오라클의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ALTER SESSION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명령에 대한 설명 중 틀린 것은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0DE886-A1AD-4175-8653-F26EB818E55E}"/>
              </a:ext>
            </a:extLst>
          </p:cNvPr>
          <p:cNvSpPr/>
          <p:nvPr/>
        </p:nvSpPr>
        <p:spPr>
          <a:xfrm>
            <a:off x="1539665" y="2735570"/>
            <a:ext cx="7380547" cy="1253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Abadi" panose="020B0604020104020204" pitchFamily="34" charset="0"/>
              </a:rPr>
              <a:t>현재 접속되어 있는 세션의 설정을 변경할 수 있다</a:t>
            </a: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. 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Abadi" panose="020B0604020104020204" pitchFamily="34" charset="0"/>
              </a:rPr>
              <a:t>한번 변경을 하면 재 접속 하더라도 영구적으로 해당 설정이 적용된다</a:t>
            </a: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Abadi" panose="020B0604020104020204" pitchFamily="34" charset="0"/>
              </a:rPr>
              <a:t>해당 명령을 수행한 후 해당 세션에서 로그 아웃하면 설정된 내용이 초기화 된다</a:t>
            </a: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. 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Abadi" panose="020B0604020104020204" pitchFamily="34" charset="0"/>
              </a:rPr>
              <a:t>해당 명령을 수행한 후 해당 세션을 강제로 종료하면 설정된 내용이 초기화 된다</a:t>
            </a: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C4A39C-CA53-4624-982C-41ACFA8CB008}"/>
              </a:ext>
            </a:extLst>
          </p:cNvPr>
          <p:cNvSpPr/>
          <p:nvPr/>
        </p:nvSpPr>
        <p:spPr>
          <a:xfrm>
            <a:off x="1353600" y="4516981"/>
            <a:ext cx="1008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오라클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18c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"c"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는 무엇을 뜻하는가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463C1C-38CE-4ACA-88D5-129E82A71A9D}"/>
              </a:ext>
            </a:extLst>
          </p:cNvPr>
          <p:cNvSpPr/>
          <p:nvPr/>
        </p:nvSpPr>
        <p:spPr>
          <a:xfrm>
            <a:off x="1539665" y="4886313"/>
            <a:ext cx="1149674" cy="1253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City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Cisco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Central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Cloud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168DFB-90C8-42D2-8462-90FFEE9AA1E2}"/>
              </a:ext>
            </a:extLst>
          </p:cNvPr>
          <p:cNvCxnSpPr>
            <a:cxnSpLocks/>
          </p:cNvCxnSpPr>
          <p:nvPr/>
        </p:nvCxnSpPr>
        <p:spPr>
          <a:xfrm>
            <a:off x="1353600" y="2336414"/>
            <a:ext cx="10831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22E8A0-E12E-42B6-ADFC-1CAED6C22BC2}"/>
              </a:ext>
            </a:extLst>
          </p:cNvPr>
          <p:cNvCxnSpPr>
            <a:cxnSpLocks/>
          </p:cNvCxnSpPr>
          <p:nvPr/>
        </p:nvCxnSpPr>
        <p:spPr>
          <a:xfrm>
            <a:off x="1353600" y="4506876"/>
            <a:ext cx="10831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연습문제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2B39C9-560C-447E-87D6-2BA318F84884}"/>
              </a:ext>
            </a:extLst>
          </p:cNvPr>
          <p:cNvSpPr/>
          <p:nvPr/>
        </p:nvSpPr>
        <p:spPr>
          <a:xfrm>
            <a:off x="1353600" y="242242"/>
            <a:ext cx="577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오라클 데이터베이스의 에디션의 종류가 아닌 것은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DAE079-902C-4088-BD44-EF826E6D8309}"/>
              </a:ext>
            </a:extLst>
          </p:cNvPr>
          <p:cNvSpPr/>
          <p:nvPr/>
        </p:nvSpPr>
        <p:spPr>
          <a:xfrm>
            <a:off x="1539665" y="624617"/>
            <a:ext cx="1415772" cy="128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Express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Standard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Enterprise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EE234B"/>
                </a:solidFill>
                <a:latin typeface="Abadi" panose="020B0604020104020204" pitchFamily="34" charset="0"/>
              </a:rPr>
              <a:t>Premium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ED4519-CC29-41DB-A7DC-ACCB177711A4}"/>
              </a:ext>
            </a:extLst>
          </p:cNvPr>
          <p:cNvSpPr/>
          <p:nvPr/>
        </p:nvSpPr>
        <p:spPr>
          <a:xfrm>
            <a:off x="1353600" y="2367616"/>
            <a:ext cx="10339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오라클의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ALTER SESSION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명령에 대한 설명 중 틀린 것은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0DE886-A1AD-4175-8653-F26EB818E55E}"/>
              </a:ext>
            </a:extLst>
          </p:cNvPr>
          <p:cNvSpPr/>
          <p:nvPr/>
        </p:nvSpPr>
        <p:spPr>
          <a:xfrm>
            <a:off x="1539665" y="2735570"/>
            <a:ext cx="7380547" cy="1253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Abadi" panose="020B0604020104020204" pitchFamily="34" charset="0"/>
              </a:rPr>
              <a:t>현재 접속되어 있는 세션의 설정을 변경할 수 있다</a:t>
            </a: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. 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EE234B"/>
                </a:solidFill>
                <a:latin typeface="Abadi" panose="020B0604020104020204" pitchFamily="34" charset="0"/>
              </a:rPr>
              <a:t>한번 변경을 하면 재 접속 하더라도 영구적으로 해당 설정이 적용된다</a:t>
            </a:r>
            <a:r>
              <a:rPr lang="en-US" altLang="ko-KR" sz="1600" dirty="0">
                <a:solidFill>
                  <a:srgbClr val="EE234B"/>
                </a:solidFill>
                <a:latin typeface="Abadi" panose="020B0604020104020204" pitchFamily="34" charset="0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Abadi" panose="020B0604020104020204" pitchFamily="34" charset="0"/>
              </a:rPr>
              <a:t>해당 명령을 수행한 후 해당 세션에서 로그 아웃하면 설정된 내용이 초기화 된다</a:t>
            </a: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. 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rgbClr val="222222"/>
                </a:solidFill>
                <a:latin typeface="Abadi" panose="020B0604020104020204" pitchFamily="34" charset="0"/>
              </a:rPr>
              <a:t>해당 명령을 수행한 후 해당 세션을 강제로 종료하면 설정된 내용이 초기화 된다</a:t>
            </a: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C4A39C-CA53-4624-982C-41ACFA8CB008}"/>
              </a:ext>
            </a:extLst>
          </p:cNvPr>
          <p:cNvSpPr/>
          <p:nvPr/>
        </p:nvSpPr>
        <p:spPr>
          <a:xfrm>
            <a:off x="1353600" y="4516981"/>
            <a:ext cx="1008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문제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오라클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18c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"c"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는 무엇을 뜻하는가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463C1C-38CE-4ACA-88D5-129E82A71A9D}"/>
              </a:ext>
            </a:extLst>
          </p:cNvPr>
          <p:cNvSpPr/>
          <p:nvPr/>
        </p:nvSpPr>
        <p:spPr>
          <a:xfrm>
            <a:off x="1539665" y="4886313"/>
            <a:ext cx="1149674" cy="1253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City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Cisco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222222"/>
                </a:solidFill>
                <a:latin typeface="Abadi" panose="020B0604020104020204" pitchFamily="34" charset="0"/>
              </a:rPr>
              <a:t>Central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rgbClr val="EE234B"/>
                </a:solidFill>
                <a:latin typeface="Abadi" panose="020B0604020104020204" pitchFamily="34" charset="0"/>
              </a:rPr>
              <a:t>Cloud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168DFB-90C8-42D2-8462-90FFEE9AA1E2}"/>
              </a:ext>
            </a:extLst>
          </p:cNvPr>
          <p:cNvCxnSpPr>
            <a:cxnSpLocks/>
          </p:cNvCxnSpPr>
          <p:nvPr/>
        </p:nvCxnSpPr>
        <p:spPr>
          <a:xfrm>
            <a:off x="1353600" y="2336414"/>
            <a:ext cx="10831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22E8A0-E12E-42B6-ADFC-1CAED6C22BC2}"/>
              </a:ext>
            </a:extLst>
          </p:cNvPr>
          <p:cNvCxnSpPr>
            <a:cxnSpLocks/>
          </p:cNvCxnSpPr>
          <p:nvPr/>
        </p:nvCxnSpPr>
        <p:spPr>
          <a:xfrm>
            <a:off x="1353600" y="4506876"/>
            <a:ext cx="10831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15C6847-07C7-420A-8A1E-6E91AAE12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058" y="1069898"/>
            <a:ext cx="5145695" cy="3882185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BAFF3B-50BE-4A8E-A95E-8791AF0D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617" y="1069899"/>
            <a:ext cx="5145694" cy="3882184"/>
          </a:xfrm>
          <a:prstGeom prst="rect">
            <a:avLst/>
          </a:prstGeom>
          <a:ln>
            <a:noFill/>
          </a:ln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1. Oracle </a:t>
            </a:r>
            <a:r>
              <a:rPr lang="ko-KR" altLang="en-US" dirty="0"/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53600" y="218643"/>
            <a:ext cx="357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Oracle Database 12cR2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EBE39D-3484-47CC-8574-359E45600958}"/>
              </a:ext>
            </a:extLst>
          </p:cNvPr>
          <p:cNvSpPr/>
          <p:nvPr/>
        </p:nvSpPr>
        <p:spPr>
          <a:xfrm>
            <a:off x="1510621" y="624617"/>
            <a:ext cx="320425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 startAt="5"/>
            </a:pPr>
            <a:r>
              <a:rPr lang="ko-KR" altLang="en-US" sz="1600" dirty="0">
                <a:latin typeface="+mn-ea"/>
              </a:rPr>
              <a:t>설치 옵션 및 유형 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12188A-0733-47F4-B821-46FCAC503291}"/>
              </a:ext>
            </a:extLst>
          </p:cNvPr>
          <p:cNvSpPr/>
          <p:nvPr/>
        </p:nvSpPr>
        <p:spPr>
          <a:xfrm>
            <a:off x="4907304" y="4691365"/>
            <a:ext cx="653368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C2F9DB-0BEB-4547-9259-807174E8A39B}"/>
              </a:ext>
            </a:extLst>
          </p:cNvPr>
          <p:cNvSpPr/>
          <p:nvPr/>
        </p:nvSpPr>
        <p:spPr>
          <a:xfrm>
            <a:off x="10115398" y="4691365"/>
            <a:ext cx="628989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C41E5B4-6F79-431A-917D-63AEC71C5D72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5560672" y="4821724"/>
            <a:ext cx="45547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022633-7652-4D9B-8719-8F8FE3026D64}"/>
              </a:ext>
            </a:extLst>
          </p:cNvPr>
          <p:cNvSpPr/>
          <p:nvPr/>
        </p:nvSpPr>
        <p:spPr>
          <a:xfrm>
            <a:off x="2952750" y="1852915"/>
            <a:ext cx="1371600" cy="213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5916CD8-D1E4-45D4-83EF-0B52076D8B63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3638550" y="2066007"/>
            <a:ext cx="1595438" cy="2625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6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B799BEC-F25D-463A-978D-68A504D4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278" y="1024529"/>
            <a:ext cx="4849996" cy="3659094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D4C13B-7197-4446-94FA-CBA57D84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82" y="1024528"/>
            <a:ext cx="4849996" cy="3659094"/>
          </a:xfrm>
          <a:prstGeom prst="rect">
            <a:avLst/>
          </a:prstGeom>
          <a:ln>
            <a:noFill/>
          </a:ln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1. Oracle </a:t>
            </a:r>
            <a:r>
              <a:rPr lang="ko-KR" altLang="en-US" dirty="0"/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53600" y="217577"/>
            <a:ext cx="357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Oracle Database 12cR2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EBE39D-3484-47CC-8574-359E45600958}"/>
              </a:ext>
            </a:extLst>
          </p:cNvPr>
          <p:cNvSpPr/>
          <p:nvPr/>
        </p:nvSpPr>
        <p:spPr>
          <a:xfrm>
            <a:off x="1643282" y="624617"/>
            <a:ext cx="3843118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 startAt="6"/>
            </a:pPr>
            <a:r>
              <a:rPr lang="ko-KR" altLang="en-US" sz="1600" dirty="0">
                <a:latin typeface="+mn-ea"/>
              </a:rPr>
              <a:t>설치 위치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문자셋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비밀번호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CA2A1-C694-4767-B98E-CC5F95259944}"/>
              </a:ext>
            </a:extLst>
          </p:cNvPr>
          <p:cNvSpPr/>
          <p:nvPr/>
        </p:nvSpPr>
        <p:spPr>
          <a:xfrm>
            <a:off x="4715868" y="4442375"/>
            <a:ext cx="691888" cy="219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C2F9DB-0BEB-4547-9259-807174E8A39B}"/>
              </a:ext>
            </a:extLst>
          </p:cNvPr>
          <p:cNvSpPr/>
          <p:nvPr/>
        </p:nvSpPr>
        <p:spPr>
          <a:xfrm>
            <a:off x="9659393" y="4442375"/>
            <a:ext cx="628989" cy="21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C41E5B4-6F79-431A-917D-63AEC71C5D7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407756" y="4552033"/>
            <a:ext cx="4251637" cy="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3E0CD4-F487-4F19-9FB5-FE03200A2B39}"/>
              </a:ext>
            </a:extLst>
          </p:cNvPr>
          <p:cNvSpPr/>
          <p:nvPr/>
        </p:nvSpPr>
        <p:spPr>
          <a:xfrm>
            <a:off x="9120475" y="3295005"/>
            <a:ext cx="2202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비밀번호는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"1234"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로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44D6FD-2CF9-4D6E-88DA-962F0481ECA4}"/>
              </a:ext>
            </a:extLst>
          </p:cNvPr>
          <p:cNvSpPr/>
          <p:nvPr/>
        </p:nvSpPr>
        <p:spPr>
          <a:xfrm>
            <a:off x="2860678" y="1943100"/>
            <a:ext cx="910555" cy="20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29999CA-4ED5-475F-BC45-4A2C79A5C0D1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3315956" y="2147636"/>
            <a:ext cx="1745856" cy="22947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CB622A-BDF2-4694-B234-05526F936E20}"/>
              </a:ext>
            </a:extLst>
          </p:cNvPr>
          <p:cNvSpPr/>
          <p:nvPr/>
        </p:nvSpPr>
        <p:spPr>
          <a:xfrm>
            <a:off x="8822044" y="2690653"/>
            <a:ext cx="1131055" cy="16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ED6C4F-0273-421C-B472-85EFDF47B98F}"/>
              </a:ext>
            </a:extLst>
          </p:cNvPr>
          <p:cNvSpPr/>
          <p:nvPr/>
        </p:nvSpPr>
        <p:spPr>
          <a:xfrm>
            <a:off x="8822044" y="2890318"/>
            <a:ext cx="1821577" cy="16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227244-F841-4311-ACEE-8001354DE2A1}"/>
              </a:ext>
            </a:extLst>
          </p:cNvPr>
          <p:cNvSpPr/>
          <p:nvPr/>
        </p:nvSpPr>
        <p:spPr>
          <a:xfrm>
            <a:off x="8601064" y="3097603"/>
            <a:ext cx="2721590" cy="164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BD08E9-9636-4A0F-B15F-75553FFC6E84}"/>
              </a:ext>
            </a:extLst>
          </p:cNvPr>
          <p:cNvSpPr/>
          <p:nvPr/>
        </p:nvSpPr>
        <p:spPr>
          <a:xfrm>
            <a:off x="8677408" y="1814339"/>
            <a:ext cx="2058506" cy="625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696724-A3D4-4EB7-85F0-5B9E7034A518}"/>
              </a:ext>
            </a:extLst>
          </p:cNvPr>
          <p:cNvSpPr/>
          <p:nvPr/>
        </p:nvSpPr>
        <p:spPr>
          <a:xfrm>
            <a:off x="7792791" y="3307324"/>
            <a:ext cx="1327683" cy="185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223E615-830C-4608-83E4-499A7E1CD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27" y="4925798"/>
            <a:ext cx="3628950" cy="1346681"/>
          </a:xfrm>
          <a:prstGeom prst="rect">
            <a:avLst/>
          </a:prstGeom>
          <a:ln>
            <a:noFill/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1D8B0D-FB1A-47F5-8C89-FAED24611062}"/>
              </a:ext>
            </a:extLst>
          </p:cNvPr>
          <p:cNvSpPr/>
          <p:nvPr/>
        </p:nvSpPr>
        <p:spPr>
          <a:xfrm>
            <a:off x="7769931" y="5999331"/>
            <a:ext cx="808273" cy="241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742673C-CE71-4999-9DD9-7C72852B79EB}"/>
              </a:ext>
            </a:extLst>
          </p:cNvPr>
          <p:cNvCxnSpPr>
            <a:cxnSpLocks/>
            <a:stCxn id="14" idx="2"/>
            <a:endCxn id="37" idx="0"/>
          </p:cNvCxnSpPr>
          <p:nvPr/>
        </p:nvCxnSpPr>
        <p:spPr>
          <a:xfrm flipH="1">
            <a:off x="8174068" y="4661975"/>
            <a:ext cx="1799820" cy="1337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99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1. Oracle </a:t>
            </a:r>
            <a:r>
              <a:rPr lang="ko-KR" altLang="en-US" dirty="0"/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53600" y="220475"/>
            <a:ext cx="357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Oracle Database 12cR2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EBE39D-3484-47CC-8574-359E45600958}"/>
              </a:ext>
            </a:extLst>
          </p:cNvPr>
          <p:cNvSpPr/>
          <p:nvPr/>
        </p:nvSpPr>
        <p:spPr>
          <a:xfrm>
            <a:off x="1576423" y="617326"/>
            <a:ext cx="1728751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7"/>
            </a:pPr>
            <a:r>
              <a:rPr lang="ko-KR" altLang="en-US" sz="1600" dirty="0">
                <a:latin typeface="+mn-ea"/>
              </a:rPr>
              <a:t>설치 시작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721A4-6FBF-4BED-AAC6-4A43EA81BA95}"/>
              </a:ext>
            </a:extLst>
          </p:cNvPr>
          <p:cNvSpPr/>
          <p:nvPr/>
        </p:nvSpPr>
        <p:spPr>
          <a:xfrm>
            <a:off x="9837653" y="4343690"/>
            <a:ext cx="1012993" cy="2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435895-4070-4088-8A26-065135C416CB}"/>
              </a:ext>
            </a:extLst>
          </p:cNvPr>
          <p:cNvSpPr/>
          <p:nvPr/>
        </p:nvSpPr>
        <p:spPr>
          <a:xfrm>
            <a:off x="6600824" y="4761059"/>
            <a:ext cx="5223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/>
              <a:t>설치 시간은 </a:t>
            </a:r>
            <a:r>
              <a:rPr lang="en-US" altLang="ko-KR" sz="1400" dirty="0"/>
              <a:t>PC</a:t>
            </a:r>
            <a:r>
              <a:rPr lang="ko-KR" altLang="en-US" sz="1400" dirty="0"/>
              <a:t>성능에 따라 </a:t>
            </a:r>
            <a:r>
              <a:rPr lang="en-US" altLang="ko-KR" sz="1400" dirty="0"/>
              <a:t>10</a:t>
            </a:r>
            <a:r>
              <a:rPr lang="ko-KR" altLang="en-US" sz="1400" dirty="0"/>
              <a:t>분</a:t>
            </a:r>
            <a:r>
              <a:rPr lang="en-US" altLang="ko-KR" sz="1400" dirty="0"/>
              <a:t>~30</a:t>
            </a:r>
            <a:r>
              <a:rPr lang="ko-KR" altLang="en-US" sz="1400" dirty="0"/>
              <a:t>분까지도 소요됨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87F8F-79F0-4DFF-B7A6-EEB770872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24" y="1009946"/>
            <a:ext cx="4910773" cy="3704947"/>
          </a:xfrm>
          <a:prstGeom prst="rect">
            <a:avLst/>
          </a:prstGeom>
          <a:ln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10A4E9-49FA-4AF2-AD47-AA7E9ABFD776}"/>
              </a:ext>
            </a:extLst>
          </p:cNvPr>
          <p:cNvSpPr/>
          <p:nvPr/>
        </p:nvSpPr>
        <p:spPr>
          <a:xfrm>
            <a:off x="5275511" y="4474049"/>
            <a:ext cx="628989" cy="21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FCC815-B9C9-4875-AEFA-8BF7F5B5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4" y="1009946"/>
            <a:ext cx="4910773" cy="37049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1. Oracle </a:t>
            </a:r>
            <a:r>
              <a:rPr lang="ko-KR" altLang="en-US" dirty="0"/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53600" y="218338"/>
            <a:ext cx="35791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Oracle Database 12cR2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EBE39D-3484-47CC-8574-359E45600958}"/>
              </a:ext>
            </a:extLst>
          </p:cNvPr>
          <p:cNvSpPr/>
          <p:nvPr/>
        </p:nvSpPr>
        <p:spPr>
          <a:xfrm>
            <a:off x="1589709" y="661205"/>
            <a:ext cx="2125041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7"/>
            </a:pPr>
            <a:r>
              <a:rPr lang="ko-KR" altLang="en-US" sz="1600" dirty="0">
                <a:latin typeface="+mn-ea"/>
              </a:rPr>
              <a:t>설치 시작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계속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435895-4070-4088-8A26-065135C416CB}"/>
              </a:ext>
            </a:extLst>
          </p:cNvPr>
          <p:cNvSpPr/>
          <p:nvPr/>
        </p:nvSpPr>
        <p:spPr>
          <a:xfrm>
            <a:off x="1761158" y="5305472"/>
            <a:ext cx="6404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설치 중간에 위와 같은 보안 경고 창이 뜨면 </a:t>
            </a:r>
            <a:r>
              <a:rPr lang="en-US" altLang="ko-KR" sz="1400" dirty="0">
                <a:latin typeface="+mn-ea"/>
              </a:rPr>
              <a:t>"</a:t>
            </a:r>
            <a:r>
              <a:rPr lang="ko-KR" altLang="en-US" sz="1400" dirty="0">
                <a:latin typeface="+mn-ea"/>
              </a:rPr>
              <a:t>액세스 허용</a:t>
            </a:r>
            <a:r>
              <a:rPr lang="en-US" altLang="ko-KR" sz="1400" dirty="0">
                <a:latin typeface="+mn-ea"/>
              </a:rPr>
              <a:t>" </a:t>
            </a:r>
            <a:r>
              <a:rPr lang="ko-KR" altLang="en-US" sz="1400" dirty="0">
                <a:latin typeface="+mn-ea"/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540AA7-4EAB-4A8D-81D1-55A77AC5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58" y="1097704"/>
            <a:ext cx="5857143" cy="4142857"/>
          </a:xfrm>
          <a:prstGeom prst="rect">
            <a:avLst/>
          </a:prstGeom>
          <a:ln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10A4E9-49FA-4AF2-AD47-AA7E9ABFD776}"/>
              </a:ext>
            </a:extLst>
          </p:cNvPr>
          <p:cNvSpPr/>
          <p:nvPr/>
        </p:nvSpPr>
        <p:spPr>
          <a:xfrm>
            <a:off x="5426910" y="4872091"/>
            <a:ext cx="1006675" cy="252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73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1. Oracle </a:t>
            </a:r>
            <a:r>
              <a:rPr lang="ko-KR" altLang="en-US" dirty="0"/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53600" y="221369"/>
            <a:ext cx="357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Oracle Database 12cR2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EBE39D-3484-47CC-8574-359E45600958}"/>
              </a:ext>
            </a:extLst>
          </p:cNvPr>
          <p:cNvSpPr/>
          <p:nvPr/>
        </p:nvSpPr>
        <p:spPr>
          <a:xfrm>
            <a:off x="1583341" y="625759"/>
            <a:ext cx="2512409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indent="-266700">
              <a:buFont typeface="+mj-ea"/>
              <a:buAutoNum type="circleNumDbPlain" startAt="8"/>
            </a:pPr>
            <a:r>
              <a:rPr lang="ko-KR" altLang="en-US" sz="1600" dirty="0">
                <a:latin typeface="+mn-ea"/>
              </a:rPr>
              <a:t>설치 완료 및 </a:t>
            </a:r>
            <a:r>
              <a:rPr lang="en-US" altLang="ko-KR" sz="1600" dirty="0">
                <a:latin typeface="+mn-ea"/>
              </a:rPr>
              <a:t>EM </a:t>
            </a:r>
            <a:r>
              <a:rPr lang="ko-KR" altLang="en-US" sz="1600" dirty="0">
                <a:latin typeface="+mn-ea"/>
              </a:rPr>
              <a:t>접속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435895-4070-4088-8A26-065135C416CB}"/>
              </a:ext>
            </a:extLst>
          </p:cNvPr>
          <p:cNvSpPr/>
          <p:nvPr/>
        </p:nvSpPr>
        <p:spPr>
          <a:xfrm>
            <a:off x="6564143" y="4676906"/>
            <a:ext cx="5223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dirty="0">
                <a:latin typeface="+mn-ea"/>
              </a:rPr>
              <a:t>위와 같은 화면이 뜨면 </a:t>
            </a:r>
            <a:r>
              <a:rPr lang="en-US" altLang="ko-KR" sz="1400" dirty="0" err="1">
                <a:latin typeface="+mn-ea"/>
              </a:rPr>
              <a:t>em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접속 정상 확인</a:t>
            </a:r>
          </a:p>
        </p:txBody>
      </p:sp>
      <p:sp>
        <p:nvSpPr>
          <p:cNvPr id="7" name="직사각형 6">
            <a:hlinkClick r:id="rId2"/>
            <a:extLst>
              <a:ext uri="{FF2B5EF4-FFF2-40B4-BE49-F238E27FC236}">
                <a16:creationId xmlns:a16="http://schemas.microsoft.com/office/drawing/2014/main" id="{33D20AF8-B2DB-4E6E-9B9E-BDCF1A87A8D4}"/>
              </a:ext>
            </a:extLst>
          </p:cNvPr>
          <p:cNvSpPr/>
          <p:nvPr/>
        </p:nvSpPr>
        <p:spPr>
          <a:xfrm>
            <a:off x="6730901" y="4887806"/>
            <a:ext cx="2356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u="sng" dirty="0">
                <a:solidFill>
                  <a:srgbClr val="0000FF"/>
                </a:solidFill>
                <a:latin typeface="+mn-ea"/>
              </a:rPr>
              <a:t>https://localhost:5500/em</a:t>
            </a:r>
            <a:endParaRPr lang="ko-KR" altLang="en-US" sz="1400" u="sng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AC1AD9-5E53-4CAB-8015-B38D7295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46" y="1026812"/>
            <a:ext cx="4762500" cy="3593082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6D71B1-A21F-46C9-9A1D-737888F3B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143" y="1026812"/>
            <a:ext cx="5332194" cy="3593082"/>
          </a:xfrm>
          <a:prstGeom prst="rect">
            <a:avLst/>
          </a:prstGeom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5435895-4070-4088-8A26-065135C416CB}"/>
              </a:ext>
            </a:extLst>
          </p:cNvPr>
          <p:cNvSpPr/>
          <p:nvPr/>
        </p:nvSpPr>
        <p:spPr>
          <a:xfrm>
            <a:off x="6564143" y="5334131"/>
            <a:ext cx="52239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인터넷 브라우저의 지원 종료로 인해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</a:rPr>
              <a:t>EM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이 정상적으로 실행되지 않을수 있음 오라클 설치에는 아무 이상 없으므로 무시하고 넘어가도 됨</a:t>
            </a:r>
            <a:endParaRPr lang="ko-KR" altLang="en-US" sz="1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16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D0D13-18BE-4C87-ABE5-EF320BB3A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26FEE-CA73-440B-888F-BE51F1015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38" y="524962"/>
            <a:ext cx="1337111" cy="1244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데이터베이스설치</a:t>
            </a:r>
            <a:endParaRPr lang="en-US" altLang="ko-KR" dirty="0"/>
          </a:p>
          <a:p>
            <a:r>
              <a:rPr lang="en-US" altLang="ko-KR" dirty="0"/>
              <a:t>1. Oracle </a:t>
            </a:r>
            <a:r>
              <a:rPr lang="ko-KR" altLang="en-US" dirty="0"/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53600" y="217577"/>
            <a:ext cx="357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Oracle Database 12cR2 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설치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EBE39D-3484-47CC-8574-359E45600958}"/>
              </a:ext>
            </a:extLst>
          </p:cNvPr>
          <p:cNvSpPr/>
          <p:nvPr/>
        </p:nvSpPr>
        <p:spPr>
          <a:xfrm>
            <a:off x="1479067" y="624617"/>
            <a:ext cx="1407008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9"/>
            </a:pPr>
            <a:r>
              <a:rPr lang="en-US" altLang="ko-KR" sz="1600" dirty="0">
                <a:latin typeface="+mn-ea"/>
              </a:rPr>
              <a:t>EM </a:t>
            </a:r>
            <a:r>
              <a:rPr lang="ko-KR" altLang="en-US" sz="1600" dirty="0">
                <a:latin typeface="+mn-ea"/>
              </a:rPr>
              <a:t>접속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322D14-D96B-4934-98CC-E1E902FB8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67" y="1024528"/>
            <a:ext cx="3133725" cy="19621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277C0B-7CD1-49DF-A620-82673531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11" y="1024529"/>
            <a:ext cx="5468314" cy="4476036"/>
          </a:xfrm>
          <a:prstGeom prst="rect">
            <a:avLst/>
          </a:prstGeom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435895-4070-4088-8A26-065135C416CB}"/>
              </a:ext>
            </a:extLst>
          </p:cNvPr>
          <p:cNvSpPr/>
          <p:nvPr/>
        </p:nvSpPr>
        <p:spPr>
          <a:xfrm>
            <a:off x="4904411" y="5568853"/>
            <a:ext cx="52239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Gotham" panose="02000604030000020004" pitchFamily="50" charset="0"/>
              <a:buChar char="-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인터넷 브라우저의 지원 종료로 인해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</a:rPr>
              <a:t>EM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이 정상적으로 실행되지 않을수 있음 오라클 설치에는 아무 이상 없으므로 무시하고 넘어가도 됨</a:t>
            </a:r>
            <a:endParaRPr lang="ko-KR" altLang="en-US" sz="1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1546</Words>
  <Application>Microsoft Office PowerPoint</Application>
  <PresentationFormat>와이드스크린</PresentationFormat>
  <Paragraphs>387</Paragraphs>
  <Slides>32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나눔바른고딕</vt:lpstr>
      <vt:lpstr>Wingdings</vt:lpstr>
      <vt:lpstr>Open Sans</vt:lpstr>
      <vt:lpstr>Consolas</vt:lpstr>
      <vt:lpstr>맑은 고딕</vt:lpstr>
      <vt:lpstr>Gotham</vt:lpstr>
      <vt:lpstr>Arial</vt:lpstr>
      <vt:lpstr>Abadi</vt:lpstr>
      <vt:lpstr>3_Office 테마</vt:lpstr>
      <vt:lpstr>1_Office 테마</vt:lpstr>
      <vt:lpstr>4-1. Oracle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4-2. Oracle 접속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4-3. SQLPLUS 활용을 통한           실습 환경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4-4. 오라클 기본 아키텍처</vt:lpstr>
      <vt:lpstr>PowerPoint 프레젠테이션</vt:lpstr>
      <vt:lpstr>4-5. 연습 문제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yskim</dc:creator>
  <cp:lastModifiedBy>DBMSEXPERT</cp:lastModifiedBy>
  <cp:revision>107</cp:revision>
  <dcterms:created xsi:type="dcterms:W3CDTF">2019-07-18T05:08:58Z</dcterms:created>
  <dcterms:modified xsi:type="dcterms:W3CDTF">2021-08-27T00:43:46Z</dcterms:modified>
</cp:coreProperties>
</file>